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7" r:id="rId4"/>
    <p:sldId id="271" r:id="rId5"/>
    <p:sldId id="296" r:id="rId6"/>
    <p:sldId id="299" r:id="rId7"/>
    <p:sldId id="298" r:id="rId8"/>
    <p:sldId id="260" r:id="rId9"/>
    <p:sldId id="257" r:id="rId10"/>
    <p:sldId id="261" r:id="rId11"/>
    <p:sldId id="259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EFA3FC-8C0C-43F4-A9AE-C76947381E2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1ED72A-7BE9-43BB-9748-1F68C37124D3}">
      <dgm:prSet/>
      <dgm:spPr/>
      <dgm:t>
        <a:bodyPr/>
        <a:lstStyle/>
        <a:p>
          <a:r>
            <a:rPr lang="en-US"/>
            <a:t>What interests you most about teaching and learning?</a:t>
          </a:r>
        </a:p>
      </dgm:t>
    </dgm:pt>
    <dgm:pt modelId="{5C974020-2092-42A2-AC73-3E65F8B2A56A}" type="parTrans" cxnId="{76190E3E-645F-414E-9D66-92D2521968C1}">
      <dgm:prSet/>
      <dgm:spPr/>
      <dgm:t>
        <a:bodyPr/>
        <a:lstStyle/>
        <a:p>
          <a:endParaRPr lang="en-US"/>
        </a:p>
      </dgm:t>
    </dgm:pt>
    <dgm:pt modelId="{56F58A6A-0CA7-4BD0-BACE-29BAAA4540FF}" type="sibTrans" cxnId="{76190E3E-645F-414E-9D66-92D2521968C1}">
      <dgm:prSet/>
      <dgm:spPr/>
      <dgm:t>
        <a:bodyPr/>
        <a:lstStyle/>
        <a:p>
          <a:endParaRPr lang="en-US"/>
        </a:p>
      </dgm:t>
    </dgm:pt>
    <dgm:pt modelId="{BA0A4E75-4C1B-492D-BC29-6AA9E28FC362}">
      <dgm:prSet/>
      <dgm:spPr/>
      <dgm:t>
        <a:bodyPr/>
        <a:lstStyle/>
        <a:p>
          <a:r>
            <a:rPr lang="en-US"/>
            <a:t>What aspect of learning are you most curious about?</a:t>
          </a:r>
        </a:p>
      </dgm:t>
    </dgm:pt>
    <dgm:pt modelId="{48206DB4-28D1-47D6-8624-D151CDFDDFCD}" type="parTrans" cxnId="{F69003C1-E074-4734-9D01-291BE64F7EEE}">
      <dgm:prSet/>
      <dgm:spPr/>
      <dgm:t>
        <a:bodyPr/>
        <a:lstStyle/>
        <a:p>
          <a:endParaRPr lang="en-US"/>
        </a:p>
      </dgm:t>
    </dgm:pt>
    <dgm:pt modelId="{DFB1215C-C938-47AA-916A-A55FBE0526ED}" type="sibTrans" cxnId="{F69003C1-E074-4734-9D01-291BE64F7EEE}">
      <dgm:prSet/>
      <dgm:spPr/>
      <dgm:t>
        <a:bodyPr/>
        <a:lstStyle/>
        <a:p>
          <a:endParaRPr lang="en-US"/>
        </a:p>
      </dgm:t>
    </dgm:pt>
    <dgm:pt modelId="{6CC398AF-2F11-47D1-BB93-F25C2689D70F}" type="pres">
      <dgm:prSet presAssocID="{CBEFA3FC-8C0C-43F4-A9AE-C76947381E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11AFCC3-557C-4324-AE43-9DB7E4633EEF}" type="pres">
      <dgm:prSet presAssocID="{EF1ED72A-7BE9-43BB-9748-1F68C37124D3}" presName="hierRoot1" presStyleCnt="0"/>
      <dgm:spPr/>
    </dgm:pt>
    <dgm:pt modelId="{CF676DDD-E775-4F47-BDA0-DE0A0189E95D}" type="pres">
      <dgm:prSet presAssocID="{EF1ED72A-7BE9-43BB-9748-1F68C37124D3}" presName="composite" presStyleCnt="0"/>
      <dgm:spPr/>
    </dgm:pt>
    <dgm:pt modelId="{F3CC940C-579D-4410-829F-91D581D5990C}" type="pres">
      <dgm:prSet presAssocID="{EF1ED72A-7BE9-43BB-9748-1F68C37124D3}" presName="background" presStyleLbl="node0" presStyleIdx="0" presStyleCnt="2"/>
      <dgm:spPr/>
    </dgm:pt>
    <dgm:pt modelId="{663DCE6F-550D-41BC-9E8B-9C147D955E3A}" type="pres">
      <dgm:prSet presAssocID="{EF1ED72A-7BE9-43BB-9748-1F68C37124D3}" presName="text" presStyleLbl="fgAcc0" presStyleIdx="0" presStyleCnt="2">
        <dgm:presLayoutVars>
          <dgm:chPref val="3"/>
        </dgm:presLayoutVars>
      </dgm:prSet>
      <dgm:spPr/>
    </dgm:pt>
    <dgm:pt modelId="{CEAB813D-791C-4319-90CE-52EF4C5B68C7}" type="pres">
      <dgm:prSet presAssocID="{EF1ED72A-7BE9-43BB-9748-1F68C37124D3}" presName="hierChild2" presStyleCnt="0"/>
      <dgm:spPr/>
    </dgm:pt>
    <dgm:pt modelId="{F116C66D-D73E-48F5-9D81-37AA9535E33E}" type="pres">
      <dgm:prSet presAssocID="{BA0A4E75-4C1B-492D-BC29-6AA9E28FC362}" presName="hierRoot1" presStyleCnt="0"/>
      <dgm:spPr/>
    </dgm:pt>
    <dgm:pt modelId="{47A4CC72-FB13-4248-896C-99EF4B930C8A}" type="pres">
      <dgm:prSet presAssocID="{BA0A4E75-4C1B-492D-BC29-6AA9E28FC362}" presName="composite" presStyleCnt="0"/>
      <dgm:spPr/>
    </dgm:pt>
    <dgm:pt modelId="{9B6B2E91-BAD6-42AD-B25A-8F3A9CBFA56E}" type="pres">
      <dgm:prSet presAssocID="{BA0A4E75-4C1B-492D-BC29-6AA9E28FC362}" presName="background" presStyleLbl="node0" presStyleIdx="1" presStyleCnt="2"/>
      <dgm:spPr/>
    </dgm:pt>
    <dgm:pt modelId="{37F84611-4D60-46B6-89B0-850A4E082AD4}" type="pres">
      <dgm:prSet presAssocID="{BA0A4E75-4C1B-492D-BC29-6AA9E28FC362}" presName="text" presStyleLbl="fgAcc0" presStyleIdx="1" presStyleCnt="2">
        <dgm:presLayoutVars>
          <dgm:chPref val="3"/>
        </dgm:presLayoutVars>
      </dgm:prSet>
      <dgm:spPr/>
    </dgm:pt>
    <dgm:pt modelId="{747DDC5F-8423-4452-B238-2E1E6FFAB63C}" type="pres">
      <dgm:prSet presAssocID="{BA0A4E75-4C1B-492D-BC29-6AA9E28FC362}" presName="hierChild2" presStyleCnt="0"/>
      <dgm:spPr/>
    </dgm:pt>
  </dgm:ptLst>
  <dgm:cxnLst>
    <dgm:cxn modelId="{CAE72900-88F3-46CD-8A3A-49322161F944}" type="presOf" srcId="{EF1ED72A-7BE9-43BB-9748-1F68C37124D3}" destId="{663DCE6F-550D-41BC-9E8B-9C147D955E3A}" srcOrd="0" destOrd="0" presId="urn:microsoft.com/office/officeart/2005/8/layout/hierarchy1"/>
    <dgm:cxn modelId="{76190E3E-645F-414E-9D66-92D2521968C1}" srcId="{CBEFA3FC-8C0C-43F4-A9AE-C76947381E28}" destId="{EF1ED72A-7BE9-43BB-9748-1F68C37124D3}" srcOrd="0" destOrd="0" parTransId="{5C974020-2092-42A2-AC73-3E65F8B2A56A}" sibTransId="{56F58A6A-0CA7-4BD0-BACE-29BAAA4540FF}"/>
    <dgm:cxn modelId="{A56DE18B-5A2D-4014-A51D-028E6E59F873}" type="presOf" srcId="{BA0A4E75-4C1B-492D-BC29-6AA9E28FC362}" destId="{37F84611-4D60-46B6-89B0-850A4E082AD4}" srcOrd="0" destOrd="0" presId="urn:microsoft.com/office/officeart/2005/8/layout/hierarchy1"/>
    <dgm:cxn modelId="{F69003C1-E074-4734-9D01-291BE64F7EEE}" srcId="{CBEFA3FC-8C0C-43F4-A9AE-C76947381E28}" destId="{BA0A4E75-4C1B-492D-BC29-6AA9E28FC362}" srcOrd="1" destOrd="0" parTransId="{48206DB4-28D1-47D6-8624-D151CDFDDFCD}" sibTransId="{DFB1215C-C938-47AA-916A-A55FBE0526ED}"/>
    <dgm:cxn modelId="{A73ED7FD-6271-47A9-8D12-33D7D3C82CC6}" type="presOf" srcId="{CBEFA3FC-8C0C-43F4-A9AE-C76947381E28}" destId="{6CC398AF-2F11-47D1-BB93-F25C2689D70F}" srcOrd="0" destOrd="0" presId="urn:microsoft.com/office/officeart/2005/8/layout/hierarchy1"/>
    <dgm:cxn modelId="{AB93B0F9-9AAE-4A4F-8089-C5996A55AA5F}" type="presParOf" srcId="{6CC398AF-2F11-47D1-BB93-F25C2689D70F}" destId="{B11AFCC3-557C-4324-AE43-9DB7E4633EEF}" srcOrd="0" destOrd="0" presId="urn:microsoft.com/office/officeart/2005/8/layout/hierarchy1"/>
    <dgm:cxn modelId="{E0BF7301-E48B-4FEA-8C89-C06593EB5F89}" type="presParOf" srcId="{B11AFCC3-557C-4324-AE43-9DB7E4633EEF}" destId="{CF676DDD-E775-4F47-BDA0-DE0A0189E95D}" srcOrd="0" destOrd="0" presId="urn:microsoft.com/office/officeart/2005/8/layout/hierarchy1"/>
    <dgm:cxn modelId="{A3F84DFC-6F76-4B4D-8BC2-BDC523120F60}" type="presParOf" srcId="{CF676DDD-E775-4F47-BDA0-DE0A0189E95D}" destId="{F3CC940C-579D-4410-829F-91D581D5990C}" srcOrd="0" destOrd="0" presId="urn:microsoft.com/office/officeart/2005/8/layout/hierarchy1"/>
    <dgm:cxn modelId="{113052DC-D415-46B5-81C1-1BE7AA5DAD96}" type="presParOf" srcId="{CF676DDD-E775-4F47-BDA0-DE0A0189E95D}" destId="{663DCE6F-550D-41BC-9E8B-9C147D955E3A}" srcOrd="1" destOrd="0" presId="urn:microsoft.com/office/officeart/2005/8/layout/hierarchy1"/>
    <dgm:cxn modelId="{89A61E1E-FCC6-469A-82DF-FA6B3793BBC0}" type="presParOf" srcId="{B11AFCC3-557C-4324-AE43-9DB7E4633EEF}" destId="{CEAB813D-791C-4319-90CE-52EF4C5B68C7}" srcOrd="1" destOrd="0" presId="urn:microsoft.com/office/officeart/2005/8/layout/hierarchy1"/>
    <dgm:cxn modelId="{87BE595A-02AC-487E-A45E-E8844ED1E01D}" type="presParOf" srcId="{6CC398AF-2F11-47D1-BB93-F25C2689D70F}" destId="{F116C66D-D73E-48F5-9D81-37AA9535E33E}" srcOrd="1" destOrd="0" presId="urn:microsoft.com/office/officeart/2005/8/layout/hierarchy1"/>
    <dgm:cxn modelId="{5660C429-9759-4DEF-9D78-E0FB55FD022E}" type="presParOf" srcId="{F116C66D-D73E-48F5-9D81-37AA9535E33E}" destId="{47A4CC72-FB13-4248-896C-99EF4B930C8A}" srcOrd="0" destOrd="0" presId="urn:microsoft.com/office/officeart/2005/8/layout/hierarchy1"/>
    <dgm:cxn modelId="{2869413F-F297-4162-AD04-CD9C372DFE1E}" type="presParOf" srcId="{47A4CC72-FB13-4248-896C-99EF4B930C8A}" destId="{9B6B2E91-BAD6-42AD-B25A-8F3A9CBFA56E}" srcOrd="0" destOrd="0" presId="urn:microsoft.com/office/officeart/2005/8/layout/hierarchy1"/>
    <dgm:cxn modelId="{43D2D9F3-939E-4EB7-9D98-927A30C543F6}" type="presParOf" srcId="{47A4CC72-FB13-4248-896C-99EF4B930C8A}" destId="{37F84611-4D60-46B6-89B0-850A4E082AD4}" srcOrd="1" destOrd="0" presId="urn:microsoft.com/office/officeart/2005/8/layout/hierarchy1"/>
    <dgm:cxn modelId="{7CE77EE9-8C15-47F0-B2CB-3F0FD878ACD2}" type="presParOf" srcId="{F116C66D-D73E-48F5-9D81-37AA9535E33E}" destId="{747DDC5F-8423-4452-B238-2E1E6FFAB63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96FA2-3A4D-43D1-8751-A01355E38F4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1E1D2-5E43-40FD-A32E-70112820344A}">
      <dgm:prSet/>
      <dgm:spPr/>
      <dgm:t>
        <a:bodyPr/>
        <a:lstStyle/>
        <a:p>
          <a:r>
            <a:rPr lang="en-US"/>
            <a:t>Inspired by curiosity</a:t>
          </a:r>
        </a:p>
      </dgm:t>
    </dgm:pt>
    <dgm:pt modelId="{1863A09B-5D85-413B-8A20-3C3E6C85E71F}" type="parTrans" cxnId="{22E0F9C5-7714-4F3C-9718-78D116FD9C80}">
      <dgm:prSet/>
      <dgm:spPr/>
      <dgm:t>
        <a:bodyPr/>
        <a:lstStyle/>
        <a:p>
          <a:endParaRPr lang="en-US"/>
        </a:p>
      </dgm:t>
    </dgm:pt>
    <dgm:pt modelId="{2124396A-5554-47A4-A1E8-2E44EE55168B}" type="sibTrans" cxnId="{22E0F9C5-7714-4F3C-9718-78D116FD9C80}">
      <dgm:prSet/>
      <dgm:spPr/>
      <dgm:t>
        <a:bodyPr/>
        <a:lstStyle/>
        <a:p>
          <a:endParaRPr lang="en-US"/>
        </a:p>
      </dgm:t>
    </dgm:pt>
    <dgm:pt modelId="{A6783125-7845-48A5-BB49-A7559D04193A}">
      <dgm:prSet/>
      <dgm:spPr/>
      <dgm:t>
        <a:bodyPr/>
        <a:lstStyle/>
        <a:p>
          <a:r>
            <a:rPr lang="en-US" dirty="0"/>
            <a:t>Informed by research </a:t>
          </a:r>
        </a:p>
      </dgm:t>
    </dgm:pt>
    <dgm:pt modelId="{24092873-2AF8-459D-9E48-9FE372BCC5AF}" type="parTrans" cxnId="{8302BC00-A1E9-4957-AE27-F903E60911A5}">
      <dgm:prSet/>
      <dgm:spPr/>
      <dgm:t>
        <a:bodyPr/>
        <a:lstStyle/>
        <a:p>
          <a:endParaRPr lang="en-US"/>
        </a:p>
      </dgm:t>
    </dgm:pt>
    <dgm:pt modelId="{45EA46DF-AB28-4FB1-A01D-238FDC206DD3}" type="sibTrans" cxnId="{8302BC00-A1E9-4957-AE27-F903E60911A5}">
      <dgm:prSet/>
      <dgm:spPr/>
      <dgm:t>
        <a:bodyPr/>
        <a:lstStyle/>
        <a:p>
          <a:endParaRPr lang="en-US"/>
        </a:p>
      </dgm:t>
    </dgm:pt>
    <dgm:pt modelId="{58F197B9-9B22-47E6-BF19-79064944DC95}">
      <dgm:prSet/>
      <dgm:spPr/>
      <dgm:t>
        <a:bodyPr/>
        <a:lstStyle/>
        <a:p>
          <a:r>
            <a:rPr lang="en-US"/>
            <a:t>Evidence-based </a:t>
          </a:r>
        </a:p>
      </dgm:t>
    </dgm:pt>
    <dgm:pt modelId="{DD30C741-1773-4544-ACED-631397BEBFDA}" type="parTrans" cxnId="{4E4EF4DC-2A84-4B47-9D64-FCB1E5862517}">
      <dgm:prSet/>
      <dgm:spPr/>
      <dgm:t>
        <a:bodyPr/>
        <a:lstStyle/>
        <a:p>
          <a:endParaRPr lang="en-US"/>
        </a:p>
      </dgm:t>
    </dgm:pt>
    <dgm:pt modelId="{B0B7927E-84EB-4C63-B7C1-FD298BF07678}" type="sibTrans" cxnId="{4E4EF4DC-2A84-4B47-9D64-FCB1E5862517}">
      <dgm:prSet/>
      <dgm:spPr/>
      <dgm:t>
        <a:bodyPr/>
        <a:lstStyle/>
        <a:p>
          <a:endParaRPr lang="en-US"/>
        </a:p>
      </dgm:t>
    </dgm:pt>
    <dgm:pt modelId="{E42F2690-570A-4C17-A674-BD5BD5AB1C04}">
      <dgm:prSet/>
      <dgm:spPr/>
      <dgm:t>
        <a:bodyPr/>
        <a:lstStyle/>
        <a:p>
          <a:r>
            <a:rPr lang="en-US"/>
            <a:t>Organized </a:t>
          </a:r>
        </a:p>
      </dgm:t>
    </dgm:pt>
    <dgm:pt modelId="{84119F1B-CAA2-4B7B-BA9D-554C80D154C1}" type="parTrans" cxnId="{E120B1D1-10A1-40F2-A378-EA7092320814}">
      <dgm:prSet/>
      <dgm:spPr/>
      <dgm:t>
        <a:bodyPr/>
        <a:lstStyle/>
        <a:p>
          <a:endParaRPr lang="en-US"/>
        </a:p>
      </dgm:t>
    </dgm:pt>
    <dgm:pt modelId="{7E2FF627-67D0-453E-9697-267BB1066A17}" type="sibTrans" cxnId="{E120B1D1-10A1-40F2-A378-EA7092320814}">
      <dgm:prSet/>
      <dgm:spPr/>
      <dgm:t>
        <a:bodyPr/>
        <a:lstStyle/>
        <a:p>
          <a:endParaRPr lang="en-US"/>
        </a:p>
      </dgm:t>
    </dgm:pt>
    <dgm:pt modelId="{70F8FC1A-48DC-4234-9572-9B3FD5C969F2}">
      <dgm:prSet/>
      <dgm:spPr/>
      <dgm:t>
        <a:bodyPr/>
        <a:lstStyle/>
        <a:p>
          <a:r>
            <a:rPr lang="en-US"/>
            <a:t>Systematic</a:t>
          </a:r>
        </a:p>
      </dgm:t>
    </dgm:pt>
    <dgm:pt modelId="{780EADFA-922F-48D0-9C06-1B4677B73FCC}" type="parTrans" cxnId="{40248CD2-F866-4B01-9C1F-8A8A38DF4599}">
      <dgm:prSet/>
      <dgm:spPr/>
      <dgm:t>
        <a:bodyPr/>
        <a:lstStyle/>
        <a:p>
          <a:endParaRPr lang="en-US"/>
        </a:p>
      </dgm:t>
    </dgm:pt>
    <dgm:pt modelId="{DBDFD752-16CF-4F60-AB85-14E0DD25AAFE}" type="sibTrans" cxnId="{40248CD2-F866-4B01-9C1F-8A8A38DF4599}">
      <dgm:prSet/>
      <dgm:spPr/>
      <dgm:t>
        <a:bodyPr/>
        <a:lstStyle/>
        <a:p>
          <a:endParaRPr lang="en-US"/>
        </a:p>
      </dgm:t>
    </dgm:pt>
    <dgm:pt modelId="{7269FDEE-B745-4C04-AEC3-99AD049F0A6D}">
      <dgm:prSet/>
      <dgm:spPr/>
      <dgm:t>
        <a:bodyPr/>
        <a:lstStyle/>
        <a:p>
          <a:r>
            <a:rPr lang="en-US"/>
            <a:t>Analytical</a:t>
          </a:r>
        </a:p>
      </dgm:t>
    </dgm:pt>
    <dgm:pt modelId="{7E3A6C94-DA14-45A3-8572-224F11AC9616}" type="parTrans" cxnId="{E8A0AEB9-A96B-4BAF-8EE9-192235DA0793}">
      <dgm:prSet/>
      <dgm:spPr/>
      <dgm:t>
        <a:bodyPr/>
        <a:lstStyle/>
        <a:p>
          <a:endParaRPr lang="en-US"/>
        </a:p>
      </dgm:t>
    </dgm:pt>
    <dgm:pt modelId="{04EA7A93-80C1-45B7-BF1F-4D762EF53C9E}" type="sibTrans" cxnId="{E8A0AEB9-A96B-4BAF-8EE9-192235DA0793}">
      <dgm:prSet/>
      <dgm:spPr/>
      <dgm:t>
        <a:bodyPr/>
        <a:lstStyle/>
        <a:p>
          <a:endParaRPr lang="en-US"/>
        </a:p>
      </dgm:t>
    </dgm:pt>
    <dgm:pt modelId="{FA90B30A-808C-4CD9-B561-C1892048EBBC}">
      <dgm:prSet/>
      <dgm:spPr/>
      <dgm:t>
        <a:bodyPr/>
        <a:lstStyle/>
        <a:p>
          <a:r>
            <a:rPr lang="en-US" dirty="0"/>
            <a:t>Critically reflective</a:t>
          </a:r>
        </a:p>
      </dgm:t>
    </dgm:pt>
    <dgm:pt modelId="{115618BE-332A-4B56-81EA-0716BB170F9A}" type="parTrans" cxnId="{8D289CD6-DECA-4368-AED0-7F3D8F25DE3A}">
      <dgm:prSet/>
      <dgm:spPr/>
      <dgm:t>
        <a:bodyPr/>
        <a:lstStyle/>
        <a:p>
          <a:endParaRPr lang="en-US"/>
        </a:p>
      </dgm:t>
    </dgm:pt>
    <dgm:pt modelId="{35345A67-DA25-43F8-8716-37663966AD5C}" type="sibTrans" cxnId="{8D289CD6-DECA-4368-AED0-7F3D8F25DE3A}">
      <dgm:prSet/>
      <dgm:spPr/>
      <dgm:t>
        <a:bodyPr/>
        <a:lstStyle/>
        <a:p>
          <a:endParaRPr lang="en-US"/>
        </a:p>
      </dgm:t>
    </dgm:pt>
    <dgm:pt modelId="{13F8A373-59F7-413C-B717-FA9575E8DCB2}">
      <dgm:prSet/>
      <dgm:spPr/>
      <dgm:t>
        <a:bodyPr/>
        <a:lstStyle/>
        <a:p>
          <a:r>
            <a:rPr lang="en-US" dirty="0"/>
            <a:t>Transformative to our teaching</a:t>
          </a:r>
        </a:p>
      </dgm:t>
    </dgm:pt>
    <dgm:pt modelId="{DE5380F0-B6C4-4C32-8780-D6434B231843}" type="parTrans" cxnId="{79A83027-40CA-43B0-97A6-298617C498B6}">
      <dgm:prSet/>
      <dgm:spPr/>
      <dgm:t>
        <a:bodyPr/>
        <a:lstStyle/>
        <a:p>
          <a:endParaRPr lang="en-US"/>
        </a:p>
      </dgm:t>
    </dgm:pt>
    <dgm:pt modelId="{974CF415-32F4-4DFA-9CE8-B52EA382DF05}" type="sibTrans" cxnId="{79A83027-40CA-43B0-97A6-298617C498B6}">
      <dgm:prSet/>
      <dgm:spPr/>
      <dgm:t>
        <a:bodyPr/>
        <a:lstStyle/>
        <a:p>
          <a:endParaRPr lang="en-US"/>
        </a:p>
      </dgm:t>
    </dgm:pt>
    <dgm:pt modelId="{815DD014-868C-4CA5-8FAC-6822275900D7}">
      <dgm:prSet/>
      <dgm:spPr/>
      <dgm:t>
        <a:bodyPr/>
        <a:lstStyle/>
        <a:p>
          <a:r>
            <a:rPr lang="en-US" dirty="0"/>
            <a:t>Transformational to learning</a:t>
          </a:r>
        </a:p>
      </dgm:t>
    </dgm:pt>
    <dgm:pt modelId="{18924067-6D83-4C4A-86A1-C003EE1A8C44}" type="parTrans" cxnId="{07B00F40-0FAC-413D-93C7-1AC2223A0101}">
      <dgm:prSet/>
      <dgm:spPr/>
      <dgm:t>
        <a:bodyPr/>
        <a:lstStyle/>
        <a:p>
          <a:endParaRPr lang="en-US"/>
        </a:p>
      </dgm:t>
    </dgm:pt>
    <dgm:pt modelId="{8A927131-216F-4360-98F8-A510FCB98BFA}" type="sibTrans" cxnId="{07B00F40-0FAC-413D-93C7-1AC2223A0101}">
      <dgm:prSet/>
      <dgm:spPr/>
      <dgm:t>
        <a:bodyPr/>
        <a:lstStyle/>
        <a:p>
          <a:endParaRPr lang="en-US"/>
        </a:p>
      </dgm:t>
    </dgm:pt>
    <dgm:pt modelId="{F17A3B1E-D040-45C2-A538-B9B5DFB1024A}" type="pres">
      <dgm:prSet presAssocID="{90A96FA2-3A4D-43D1-8751-A01355E38F49}" presName="diagram" presStyleCnt="0">
        <dgm:presLayoutVars>
          <dgm:dir/>
          <dgm:resizeHandles val="exact"/>
        </dgm:presLayoutVars>
      </dgm:prSet>
      <dgm:spPr/>
    </dgm:pt>
    <dgm:pt modelId="{C31D3A26-66E8-4197-BF9E-02A613209673}" type="pres">
      <dgm:prSet presAssocID="{60F1E1D2-5E43-40FD-A32E-70112820344A}" presName="node" presStyleLbl="node1" presStyleIdx="0" presStyleCnt="9">
        <dgm:presLayoutVars>
          <dgm:bulletEnabled val="1"/>
        </dgm:presLayoutVars>
      </dgm:prSet>
      <dgm:spPr/>
    </dgm:pt>
    <dgm:pt modelId="{66DB04CB-8415-45F2-BE7F-7C45822541A9}" type="pres">
      <dgm:prSet presAssocID="{2124396A-5554-47A4-A1E8-2E44EE55168B}" presName="sibTrans" presStyleCnt="0"/>
      <dgm:spPr/>
    </dgm:pt>
    <dgm:pt modelId="{586F6C5C-8E43-485D-BB83-9A10B03D93DA}" type="pres">
      <dgm:prSet presAssocID="{A6783125-7845-48A5-BB49-A7559D04193A}" presName="node" presStyleLbl="node1" presStyleIdx="1" presStyleCnt="9">
        <dgm:presLayoutVars>
          <dgm:bulletEnabled val="1"/>
        </dgm:presLayoutVars>
      </dgm:prSet>
      <dgm:spPr/>
    </dgm:pt>
    <dgm:pt modelId="{44EAD33F-DDF9-4196-A154-B219F7129491}" type="pres">
      <dgm:prSet presAssocID="{45EA46DF-AB28-4FB1-A01D-238FDC206DD3}" presName="sibTrans" presStyleCnt="0"/>
      <dgm:spPr/>
    </dgm:pt>
    <dgm:pt modelId="{B7BBB60C-46D3-4D75-A4F4-36C6960C07F1}" type="pres">
      <dgm:prSet presAssocID="{58F197B9-9B22-47E6-BF19-79064944DC95}" presName="node" presStyleLbl="node1" presStyleIdx="2" presStyleCnt="9">
        <dgm:presLayoutVars>
          <dgm:bulletEnabled val="1"/>
        </dgm:presLayoutVars>
      </dgm:prSet>
      <dgm:spPr/>
    </dgm:pt>
    <dgm:pt modelId="{5753F206-B155-4A62-A8B9-C2AC8CE85E3C}" type="pres">
      <dgm:prSet presAssocID="{B0B7927E-84EB-4C63-B7C1-FD298BF07678}" presName="sibTrans" presStyleCnt="0"/>
      <dgm:spPr/>
    </dgm:pt>
    <dgm:pt modelId="{94364613-6667-41FC-82F9-AFF973A54544}" type="pres">
      <dgm:prSet presAssocID="{E42F2690-570A-4C17-A674-BD5BD5AB1C04}" presName="node" presStyleLbl="node1" presStyleIdx="3" presStyleCnt="9">
        <dgm:presLayoutVars>
          <dgm:bulletEnabled val="1"/>
        </dgm:presLayoutVars>
      </dgm:prSet>
      <dgm:spPr/>
    </dgm:pt>
    <dgm:pt modelId="{45966D4D-A3A4-43C2-9CFF-EE1274297303}" type="pres">
      <dgm:prSet presAssocID="{7E2FF627-67D0-453E-9697-267BB1066A17}" presName="sibTrans" presStyleCnt="0"/>
      <dgm:spPr/>
    </dgm:pt>
    <dgm:pt modelId="{B383534B-7561-4EC1-BB0D-D8ECF905E003}" type="pres">
      <dgm:prSet presAssocID="{70F8FC1A-48DC-4234-9572-9B3FD5C969F2}" presName="node" presStyleLbl="node1" presStyleIdx="4" presStyleCnt="9">
        <dgm:presLayoutVars>
          <dgm:bulletEnabled val="1"/>
        </dgm:presLayoutVars>
      </dgm:prSet>
      <dgm:spPr/>
    </dgm:pt>
    <dgm:pt modelId="{747FB267-9E34-4354-BAAD-474BBD3A449C}" type="pres">
      <dgm:prSet presAssocID="{DBDFD752-16CF-4F60-AB85-14E0DD25AAFE}" presName="sibTrans" presStyleCnt="0"/>
      <dgm:spPr/>
    </dgm:pt>
    <dgm:pt modelId="{37BB5141-CC90-4D5F-BC1F-759284E3BCDF}" type="pres">
      <dgm:prSet presAssocID="{7269FDEE-B745-4C04-AEC3-99AD049F0A6D}" presName="node" presStyleLbl="node1" presStyleIdx="5" presStyleCnt="9">
        <dgm:presLayoutVars>
          <dgm:bulletEnabled val="1"/>
        </dgm:presLayoutVars>
      </dgm:prSet>
      <dgm:spPr/>
    </dgm:pt>
    <dgm:pt modelId="{02BDC45A-379F-42EC-BCBA-016DC8A0C840}" type="pres">
      <dgm:prSet presAssocID="{04EA7A93-80C1-45B7-BF1F-4D762EF53C9E}" presName="sibTrans" presStyleCnt="0"/>
      <dgm:spPr/>
    </dgm:pt>
    <dgm:pt modelId="{F0D2A1E2-66B0-4185-8D24-81A5A57E0E70}" type="pres">
      <dgm:prSet presAssocID="{FA90B30A-808C-4CD9-B561-C1892048EBBC}" presName="node" presStyleLbl="node1" presStyleIdx="6" presStyleCnt="9">
        <dgm:presLayoutVars>
          <dgm:bulletEnabled val="1"/>
        </dgm:presLayoutVars>
      </dgm:prSet>
      <dgm:spPr/>
    </dgm:pt>
    <dgm:pt modelId="{C66C8787-E933-40BA-ACE8-A285936CE0D7}" type="pres">
      <dgm:prSet presAssocID="{35345A67-DA25-43F8-8716-37663966AD5C}" presName="sibTrans" presStyleCnt="0"/>
      <dgm:spPr/>
    </dgm:pt>
    <dgm:pt modelId="{09A4C41F-5EF8-49B2-8948-BDA34F93C887}" type="pres">
      <dgm:prSet presAssocID="{13F8A373-59F7-413C-B717-FA9575E8DCB2}" presName="node" presStyleLbl="node1" presStyleIdx="7" presStyleCnt="9">
        <dgm:presLayoutVars>
          <dgm:bulletEnabled val="1"/>
        </dgm:presLayoutVars>
      </dgm:prSet>
      <dgm:spPr/>
    </dgm:pt>
    <dgm:pt modelId="{7404906D-DBC1-4FBC-B6F4-2C504A392A80}" type="pres">
      <dgm:prSet presAssocID="{974CF415-32F4-4DFA-9CE8-B52EA382DF05}" presName="sibTrans" presStyleCnt="0"/>
      <dgm:spPr/>
    </dgm:pt>
    <dgm:pt modelId="{54C0CF38-5CEA-48A4-BD8F-7621BE2335D8}" type="pres">
      <dgm:prSet presAssocID="{815DD014-868C-4CA5-8FAC-6822275900D7}" presName="node" presStyleLbl="node1" presStyleIdx="8" presStyleCnt="9">
        <dgm:presLayoutVars>
          <dgm:bulletEnabled val="1"/>
        </dgm:presLayoutVars>
      </dgm:prSet>
      <dgm:spPr/>
    </dgm:pt>
  </dgm:ptLst>
  <dgm:cxnLst>
    <dgm:cxn modelId="{8302BC00-A1E9-4957-AE27-F903E60911A5}" srcId="{90A96FA2-3A4D-43D1-8751-A01355E38F49}" destId="{A6783125-7845-48A5-BB49-A7559D04193A}" srcOrd="1" destOrd="0" parTransId="{24092873-2AF8-459D-9E48-9FE372BCC5AF}" sibTransId="{45EA46DF-AB28-4FB1-A01D-238FDC206DD3}"/>
    <dgm:cxn modelId="{D646A00B-7A66-447F-B658-15713083D8A4}" type="presOf" srcId="{7269FDEE-B745-4C04-AEC3-99AD049F0A6D}" destId="{37BB5141-CC90-4D5F-BC1F-759284E3BCDF}" srcOrd="0" destOrd="0" presId="urn:microsoft.com/office/officeart/2005/8/layout/default"/>
    <dgm:cxn modelId="{BF39581D-673D-41AE-B916-7FF52DDAE02B}" type="presOf" srcId="{13F8A373-59F7-413C-B717-FA9575E8DCB2}" destId="{09A4C41F-5EF8-49B2-8948-BDA34F93C887}" srcOrd="0" destOrd="0" presId="urn:microsoft.com/office/officeart/2005/8/layout/default"/>
    <dgm:cxn modelId="{1B687E1F-B44D-470A-A7BA-135BF775E9D6}" type="presOf" srcId="{815DD014-868C-4CA5-8FAC-6822275900D7}" destId="{54C0CF38-5CEA-48A4-BD8F-7621BE2335D8}" srcOrd="0" destOrd="0" presId="urn:microsoft.com/office/officeart/2005/8/layout/default"/>
    <dgm:cxn modelId="{79A83027-40CA-43B0-97A6-298617C498B6}" srcId="{90A96FA2-3A4D-43D1-8751-A01355E38F49}" destId="{13F8A373-59F7-413C-B717-FA9575E8DCB2}" srcOrd="7" destOrd="0" parTransId="{DE5380F0-B6C4-4C32-8780-D6434B231843}" sibTransId="{974CF415-32F4-4DFA-9CE8-B52EA382DF05}"/>
    <dgm:cxn modelId="{50E6AE35-297E-4E33-9DBB-F95D87B8DE5C}" type="presOf" srcId="{60F1E1D2-5E43-40FD-A32E-70112820344A}" destId="{C31D3A26-66E8-4197-BF9E-02A613209673}" srcOrd="0" destOrd="0" presId="urn:microsoft.com/office/officeart/2005/8/layout/default"/>
    <dgm:cxn modelId="{07B00F40-0FAC-413D-93C7-1AC2223A0101}" srcId="{90A96FA2-3A4D-43D1-8751-A01355E38F49}" destId="{815DD014-868C-4CA5-8FAC-6822275900D7}" srcOrd="8" destOrd="0" parTransId="{18924067-6D83-4C4A-86A1-C003EE1A8C44}" sibTransId="{8A927131-216F-4360-98F8-A510FCB98BFA}"/>
    <dgm:cxn modelId="{B4E61041-7159-4ACD-9932-202C396B150A}" type="presOf" srcId="{58F197B9-9B22-47E6-BF19-79064944DC95}" destId="{B7BBB60C-46D3-4D75-A4F4-36C6960C07F1}" srcOrd="0" destOrd="0" presId="urn:microsoft.com/office/officeart/2005/8/layout/default"/>
    <dgm:cxn modelId="{8FD21841-E466-49D3-BBF2-FF073F1258F7}" type="presOf" srcId="{E42F2690-570A-4C17-A674-BD5BD5AB1C04}" destId="{94364613-6667-41FC-82F9-AFF973A54544}" srcOrd="0" destOrd="0" presId="urn:microsoft.com/office/officeart/2005/8/layout/default"/>
    <dgm:cxn modelId="{C80E546B-FD4E-49D3-8E6F-D4AD2D3D1D16}" type="presOf" srcId="{FA90B30A-808C-4CD9-B561-C1892048EBBC}" destId="{F0D2A1E2-66B0-4185-8D24-81A5A57E0E70}" srcOrd="0" destOrd="0" presId="urn:microsoft.com/office/officeart/2005/8/layout/default"/>
    <dgm:cxn modelId="{D2EF7771-3043-49BB-822B-287E9033AF20}" type="presOf" srcId="{A6783125-7845-48A5-BB49-A7559D04193A}" destId="{586F6C5C-8E43-485D-BB83-9A10B03D93DA}" srcOrd="0" destOrd="0" presId="urn:microsoft.com/office/officeart/2005/8/layout/default"/>
    <dgm:cxn modelId="{EA5D327C-76A1-487D-A805-47C80A907497}" type="presOf" srcId="{90A96FA2-3A4D-43D1-8751-A01355E38F49}" destId="{F17A3B1E-D040-45C2-A538-B9B5DFB1024A}" srcOrd="0" destOrd="0" presId="urn:microsoft.com/office/officeart/2005/8/layout/default"/>
    <dgm:cxn modelId="{37C1358A-AEC5-418C-B669-07E4B9A56ED3}" type="presOf" srcId="{70F8FC1A-48DC-4234-9572-9B3FD5C969F2}" destId="{B383534B-7561-4EC1-BB0D-D8ECF905E003}" srcOrd="0" destOrd="0" presId="urn:microsoft.com/office/officeart/2005/8/layout/default"/>
    <dgm:cxn modelId="{E8A0AEB9-A96B-4BAF-8EE9-192235DA0793}" srcId="{90A96FA2-3A4D-43D1-8751-A01355E38F49}" destId="{7269FDEE-B745-4C04-AEC3-99AD049F0A6D}" srcOrd="5" destOrd="0" parTransId="{7E3A6C94-DA14-45A3-8572-224F11AC9616}" sibTransId="{04EA7A93-80C1-45B7-BF1F-4D762EF53C9E}"/>
    <dgm:cxn modelId="{22E0F9C5-7714-4F3C-9718-78D116FD9C80}" srcId="{90A96FA2-3A4D-43D1-8751-A01355E38F49}" destId="{60F1E1D2-5E43-40FD-A32E-70112820344A}" srcOrd="0" destOrd="0" parTransId="{1863A09B-5D85-413B-8A20-3C3E6C85E71F}" sibTransId="{2124396A-5554-47A4-A1E8-2E44EE55168B}"/>
    <dgm:cxn modelId="{E120B1D1-10A1-40F2-A378-EA7092320814}" srcId="{90A96FA2-3A4D-43D1-8751-A01355E38F49}" destId="{E42F2690-570A-4C17-A674-BD5BD5AB1C04}" srcOrd="3" destOrd="0" parTransId="{84119F1B-CAA2-4B7B-BA9D-554C80D154C1}" sibTransId="{7E2FF627-67D0-453E-9697-267BB1066A17}"/>
    <dgm:cxn modelId="{40248CD2-F866-4B01-9C1F-8A8A38DF4599}" srcId="{90A96FA2-3A4D-43D1-8751-A01355E38F49}" destId="{70F8FC1A-48DC-4234-9572-9B3FD5C969F2}" srcOrd="4" destOrd="0" parTransId="{780EADFA-922F-48D0-9C06-1B4677B73FCC}" sibTransId="{DBDFD752-16CF-4F60-AB85-14E0DD25AAFE}"/>
    <dgm:cxn modelId="{8D289CD6-DECA-4368-AED0-7F3D8F25DE3A}" srcId="{90A96FA2-3A4D-43D1-8751-A01355E38F49}" destId="{FA90B30A-808C-4CD9-B561-C1892048EBBC}" srcOrd="6" destOrd="0" parTransId="{115618BE-332A-4B56-81EA-0716BB170F9A}" sibTransId="{35345A67-DA25-43F8-8716-37663966AD5C}"/>
    <dgm:cxn modelId="{4E4EF4DC-2A84-4B47-9D64-FCB1E5862517}" srcId="{90A96FA2-3A4D-43D1-8751-A01355E38F49}" destId="{58F197B9-9B22-47E6-BF19-79064944DC95}" srcOrd="2" destOrd="0" parTransId="{DD30C741-1773-4544-ACED-631397BEBFDA}" sibTransId="{B0B7927E-84EB-4C63-B7C1-FD298BF07678}"/>
    <dgm:cxn modelId="{0BE23EDD-D633-4461-8F36-10D375CD4BC2}" type="presParOf" srcId="{F17A3B1E-D040-45C2-A538-B9B5DFB1024A}" destId="{C31D3A26-66E8-4197-BF9E-02A613209673}" srcOrd="0" destOrd="0" presId="urn:microsoft.com/office/officeart/2005/8/layout/default"/>
    <dgm:cxn modelId="{27D5FE87-3A8B-4D6F-B025-C3160E5D6AAE}" type="presParOf" srcId="{F17A3B1E-D040-45C2-A538-B9B5DFB1024A}" destId="{66DB04CB-8415-45F2-BE7F-7C45822541A9}" srcOrd="1" destOrd="0" presId="urn:microsoft.com/office/officeart/2005/8/layout/default"/>
    <dgm:cxn modelId="{124F20E2-AA5C-4B77-8B2B-DE723D7E04FD}" type="presParOf" srcId="{F17A3B1E-D040-45C2-A538-B9B5DFB1024A}" destId="{586F6C5C-8E43-485D-BB83-9A10B03D93DA}" srcOrd="2" destOrd="0" presId="urn:microsoft.com/office/officeart/2005/8/layout/default"/>
    <dgm:cxn modelId="{8F2DA0C4-57BF-446E-9AF2-70E24F22AF39}" type="presParOf" srcId="{F17A3B1E-D040-45C2-A538-B9B5DFB1024A}" destId="{44EAD33F-DDF9-4196-A154-B219F7129491}" srcOrd="3" destOrd="0" presId="urn:microsoft.com/office/officeart/2005/8/layout/default"/>
    <dgm:cxn modelId="{5CBE130B-527A-44DC-A112-677F3C0E68DF}" type="presParOf" srcId="{F17A3B1E-D040-45C2-A538-B9B5DFB1024A}" destId="{B7BBB60C-46D3-4D75-A4F4-36C6960C07F1}" srcOrd="4" destOrd="0" presId="urn:microsoft.com/office/officeart/2005/8/layout/default"/>
    <dgm:cxn modelId="{0B4E6735-21DA-4A96-93F8-3B02CE7E1945}" type="presParOf" srcId="{F17A3B1E-D040-45C2-A538-B9B5DFB1024A}" destId="{5753F206-B155-4A62-A8B9-C2AC8CE85E3C}" srcOrd="5" destOrd="0" presId="urn:microsoft.com/office/officeart/2005/8/layout/default"/>
    <dgm:cxn modelId="{3B43FD85-7642-453B-9200-16808DD904C9}" type="presParOf" srcId="{F17A3B1E-D040-45C2-A538-B9B5DFB1024A}" destId="{94364613-6667-41FC-82F9-AFF973A54544}" srcOrd="6" destOrd="0" presId="urn:microsoft.com/office/officeart/2005/8/layout/default"/>
    <dgm:cxn modelId="{440C0D12-F86A-487F-8EB3-168134B17B13}" type="presParOf" srcId="{F17A3B1E-D040-45C2-A538-B9B5DFB1024A}" destId="{45966D4D-A3A4-43C2-9CFF-EE1274297303}" srcOrd="7" destOrd="0" presId="urn:microsoft.com/office/officeart/2005/8/layout/default"/>
    <dgm:cxn modelId="{9B5DC670-49B3-43D0-B5D9-94508DB52D2D}" type="presParOf" srcId="{F17A3B1E-D040-45C2-A538-B9B5DFB1024A}" destId="{B383534B-7561-4EC1-BB0D-D8ECF905E003}" srcOrd="8" destOrd="0" presId="urn:microsoft.com/office/officeart/2005/8/layout/default"/>
    <dgm:cxn modelId="{F05AE6B9-DDA9-438B-A0EC-EA14AC19D630}" type="presParOf" srcId="{F17A3B1E-D040-45C2-A538-B9B5DFB1024A}" destId="{747FB267-9E34-4354-BAAD-474BBD3A449C}" srcOrd="9" destOrd="0" presId="urn:microsoft.com/office/officeart/2005/8/layout/default"/>
    <dgm:cxn modelId="{E7F605AD-518E-4E7B-A68E-EF98878F68EE}" type="presParOf" srcId="{F17A3B1E-D040-45C2-A538-B9B5DFB1024A}" destId="{37BB5141-CC90-4D5F-BC1F-759284E3BCDF}" srcOrd="10" destOrd="0" presId="urn:microsoft.com/office/officeart/2005/8/layout/default"/>
    <dgm:cxn modelId="{67246786-09DC-4367-BEE8-450E5E3DCCF5}" type="presParOf" srcId="{F17A3B1E-D040-45C2-A538-B9B5DFB1024A}" destId="{02BDC45A-379F-42EC-BCBA-016DC8A0C840}" srcOrd="11" destOrd="0" presId="urn:microsoft.com/office/officeart/2005/8/layout/default"/>
    <dgm:cxn modelId="{05599444-812D-4DEC-A6C9-4BCCA351CA1E}" type="presParOf" srcId="{F17A3B1E-D040-45C2-A538-B9B5DFB1024A}" destId="{F0D2A1E2-66B0-4185-8D24-81A5A57E0E70}" srcOrd="12" destOrd="0" presId="urn:microsoft.com/office/officeart/2005/8/layout/default"/>
    <dgm:cxn modelId="{E1BE9764-62A7-48E5-9409-73D037DF7322}" type="presParOf" srcId="{F17A3B1E-D040-45C2-A538-B9B5DFB1024A}" destId="{C66C8787-E933-40BA-ACE8-A285936CE0D7}" srcOrd="13" destOrd="0" presId="urn:microsoft.com/office/officeart/2005/8/layout/default"/>
    <dgm:cxn modelId="{D7D8C9EF-03BC-4F21-831E-C377FB9B0364}" type="presParOf" srcId="{F17A3B1E-D040-45C2-A538-B9B5DFB1024A}" destId="{09A4C41F-5EF8-49B2-8948-BDA34F93C887}" srcOrd="14" destOrd="0" presId="urn:microsoft.com/office/officeart/2005/8/layout/default"/>
    <dgm:cxn modelId="{32C3EBEF-08ED-4A21-9F8B-ADC8FFFBAAC3}" type="presParOf" srcId="{F17A3B1E-D040-45C2-A538-B9B5DFB1024A}" destId="{7404906D-DBC1-4FBC-B6F4-2C504A392A80}" srcOrd="15" destOrd="0" presId="urn:microsoft.com/office/officeart/2005/8/layout/default"/>
    <dgm:cxn modelId="{46C2C9FC-16C5-4810-A312-C3CFA81D8A9B}" type="presParOf" srcId="{F17A3B1E-D040-45C2-A538-B9B5DFB1024A}" destId="{54C0CF38-5CEA-48A4-BD8F-7621BE2335D8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124AF-317B-4A1F-B2C6-5039FB32698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30A6E64-91AC-4DE2-A213-D73F01B77A90}">
      <dgm:prSet/>
      <dgm:spPr/>
      <dgm:t>
        <a:bodyPr/>
        <a:lstStyle/>
        <a:p>
          <a:r>
            <a:rPr lang="en-US"/>
            <a:t>Generate an idea</a:t>
          </a:r>
        </a:p>
      </dgm:t>
    </dgm:pt>
    <dgm:pt modelId="{06AD9364-1D43-4C97-BEBC-E064E44435D0}" type="parTrans" cxnId="{755DB994-8B95-4F84-98F0-2B47DFB7714E}">
      <dgm:prSet/>
      <dgm:spPr/>
      <dgm:t>
        <a:bodyPr/>
        <a:lstStyle/>
        <a:p>
          <a:endParaRPr lang="en-US"/>
        </a:p>
      </dgm:t>
    </dgm:pt>
    <dgm:pt modelId="{02F9FBEF-BE49-4C4D-913E-3BF37F3F6F4A}" type="sibTrans" cxnId="{755DB994-8B95-4F84-98F0-2B47DFB7714E}">
      <dgm:prSet/>
      <dgm:spPr/>
      <dgm:t>
        <a:bodyPr/>
        <a:lstStyle/>
        <a:p>
          <a:endParaRPr lang="en-US"/>
        </a:p>
      </dgm:t>
    </dgm:pt>
    <dgm:pt modelId="{BA7F359D-3245-4F46-9966-88E2B9784E62}">
      <dgm:prSet/>
      <dgm:spPr/>
      <dgm:t>
        <a:bodyPr/>
        <a:lstStyle/>
        <a:p>
          <a:r>
            <a:rPr lang="en-US"/>
            <a:t>Review the literature</a:t>
          </a:r>
        </a:p>
      </dgm:t>
    </dgm:pt>
    <dgm:pt modelId="{88B1E7FC-938A-43FB-9ECA-A5529E9CE384}" type="parTrans" cxnId="{2C7E13CC-F7E1-4F24-84DA-20D8B7D7DE4C}">
      <dgm:prSet/>
      <dgm:spPr/>
      <dgm:t>
        <a:bodyPr/>
        <a:lstStyle/>
        <a:p>
          <a:endParaRPr lang="en-US"/>
        </a:p>
      </dgm:t>
    </dgm:pt>
    <dgm:pt modelId="{FC9EE403-21B3-4C77-9215-EE4BF5D2910A}" type="sibTrans" cxnId="{2C7E13CC-F7E1-4F24-84DA-20D8B7D7DE4C}">
      <dgm:prSet/>
      <dgm:spPr/>
      <dgm:t>
        <a:bodyPr/>
        <a:lstStyle/>
        <a:p>
          <a:endParaRPr lang="en-US"/>
        </a:p>
      </dgm:t>
    </dgm:pt>
    <dgm:pt modelId="{85AD8A56-2982-4FA4-99DA-E94B4CAB8534}">
      <dgm:prSet/>
      <dgm:spPr/>
      <dgm:t>
        <a:bodyPr/>
        <a:lstStyle/>
        <a:p>
          <a:r>
            <a:rPr lang="en-US"/>
            <a:t>Design a study</a:t>
          </a:r>
        </a:p>
      </dgm:t>
    </dgm:pt>
    <dgm:pt modelId="{B665B1CF-6CBC-4F5B-9D77-1DA787E47442}" type="parTrans" cxnId="{46108E4A-8F11-4249-B8AA-13FD2E9CDBF1}">
      <dgm:prSet/>
      <dgm:spPr/>
      <dgm:t>
        <a:bodyPr/>
        <a:lstStyle/>
        <a:p>
          <a:endParaRPr lang="en-US"/>
        </a:p>
      </dgm:t>
    </dgm:pt>
    <dgm:pt modelId="{015DDFD8-32C3-47E0-8C80-9C3BB70EAF27}" type="sibTrans" cxnId="{46108E4A-8F11-4249-B8AA-13FD2E9CDBF1}">
      <dgm:prSet/>
      <dgm:spPr/>
      <dgm:t>
        <a:bodyPr/>
        <a:lstStyle/>
        <a:p>
          <a:endParaRPr lang="en-US"/>
        </a:p>
      </dgm:t>
    </dgm:pt>
    <dgm:pt modelId="{3F900D5B-9DFC-4522-BB7E-ABBC98D86123}">
      <dgm:prSet/>
      <dgm:spPr/>
      <dgm:t>
        <a:bodyPr/>
        <a:lstStyle/>
        <a:p>
          <a:r>
            <a:rPr lang="en-US"/>
            <a:t>Launch it</a:t>
          </a:r>
        </a:p>
      </dgm:t>
    </dgm:pt>
    <dgm:pt modelId="{3EF98731-32D3-459F-BC9D-553E35B67514}" type="parTrans" cxnId="{A15EA90A-2B10-4F90-8861-CC8E4F8FBDF0}">
      <dgm:prSet/>
      <dgm:spPr/>
      <dgm:t>
        <a:bodyPr/>
        <a:lstStyle/>
        <a:p>
          <a:endParaRPr lang="en-US"/>
        </a:p>
      </dgm:t>
    </dgm:pt>
    <dgm:pt modelId="{63B71500-8116-4ED7-A2AC-76831FE8C0B6}" type="sibTrans" cxnId="{A15EA90A-2B10-4F90-8861-CC8E4F8FBDF0}">
      <dgm:prSet/>
      <dgm:spPr/>
      <dgm:t>
        <a:bodyPr/>
        <a:lstStyle/>
        <a:p>
          <a:endParaRPr lang="en-US"/>
        </a:p>
      </dgm:t>
    </dgm:pt>
    <dgm:pt modelId="{6ACD0DFE-C598-4B10-8081-998AB37D61DF}">
      <dgm:prSet/>
      <dgm:spPr/>
      <dgm:t>
        <a:bodyPr/>
        <a:lstStyle/>
        <a:p>
          <a:r>
            <a:rPr lang="en-US"/>
            <a:t>Collect data</a:t>
          </a:r>
        </a:p>
      </dgm:t>
    </dgm:pt>
    <dgm:pt modelId="{2F281C45-4B38-4465-9D03-1401B30AD0BE}" type="parTrans" cxnId="{14D55FEA-D227-4231-8EDD-8ABCF3DF1CDF}">
      <dgm:prSet/>
      <dgm:spPr/>
      <dgm:t>
        <a:bodyPr/>
        <a:lstStyle/>
        <a:p>
          <a:endParaRPr lang="en-US"/>
        </a:p>
      </dgm:t>
    </dgm:pt>
    <dgm:pt modelId="{A8FF82C6-02A9-4DF2-838A-19E384EE4548}" type="sibTrans" cxnId="{14D55FEA-D227-4231-8EDD-8ABCF3DF1CDF}">
      <dgm:prSet/>
      <dgm:spPr/>
      <dgm:t>
        <a:bodyPr/>
        <a:lstStyle/>
        <a:p>
          <a:endParaRPr lang="en-US"/>
        </a:p>
      </dgm:t>
    </dgm:pt>
    <dgm:pt modelId="{C84F0436-21E2-4632-90EA-1C89C7368A04}">
      <dgm:prSet/>
      <dgm:spPr/>
      <dgm:t>
        <a:bodyPr/>
        <a:lstStyle/>
        <a:p>
          <a:r>
            <a:rPr lang="en-US"/>
            <a:t>Analyze data</a:t>
          </a:r>
        </a:p>
      </dgm:t>
    </dgm:pt>
    <dgm:pt modelId="{46623A3E-49BF-4EA4-BEE2-488696605BE2}" type="parTrans" cxnId="{0FACF4E7-4736-44CB-890D-47DE2139EE5E}">
      <dgm:prSet/>
      <dgm:spPr/>
      <dgm:t>
        <a:bodyPr/>
        <a:lstStyle/>
        <a:p>
          <a:endParaRPr lang="en-US"/>
        </a:p>
      </dgm:t>
    </dgm:pt>
    <dgm:pt modelId="{EFBE39ED-7D9F-4DB8-80A1-3E507B2CF04F}" type="sibTrans" cxnId="{0FACF4E7-4736-44CB-890D-47DE2139EE5E}">
      <dgm:prSet/>
      <dgm:spPr/>
      <dgm:t>
        <a:bodyPr/>
        <a:lstStyle/>
        <a:p>
          <a:endParaRPr lang="en-US"/>
        </a:p>
      </dgm:t>
    </dgm:pt>
    <dgm:pt modelId="{CDDA44A5-DEE7-45B8-8864-1D22F0ED957F}">
      <dgm:prSet/>
      <dgm:spPr/>
      <dgm:t>
        <a:bodyPr/>
        <a:lstStyle/>
        <a:p>
          <a:r>
            <a:rPr lang="en-US"/>
            <a:t>Reflect </a:t>
          </a:r>
        </a:p>
      </dgm:t>
    </dgm:pt>
    <dgm:pt modelId="{CE117E4E-FBBF-4082-A0F1-5B3C2C4C6228}" type="parTrans" cxnId="{E6641BA8-CB4E-4E81-B06C-8CAD59F6CF0D}">
      <dgm:prSet/>
      <dgm:spPr/>
      <dgm:t>
        <a:bodyPr/>
        <a:lstStyle/>
        <a:p>
          <a:endParaRPr lang="en-US"/>
        </a:p>
      </dgm:t>
    </dgm:pt>
    <dgm:pt modelId="{A354CF75-1BD3-4EA4-B58A-2B20EF881E23}" type="sibTrans" cxnId="{E6641BA8-CB4E-4E81-B06C-8CAD59F6CF0D}">
      <dgm:prSet/>
      <dgm:spPr/>
      <dgm:t>
        <a:bodyPr/>
        <a:lstStyle/>
        <a:p>
          <a:endParaRPr lang="en-US"/>
        </a:p>
      </dgm:t>
    </dgm:pt>
    <dgm:pt modelId="{4E06E299-1694-47A3-A3A1-2B1864D3B969}" type="pres">
      <dgm:prSet presAssocID="{830124AF-317B-4A1F-B2C6-5039FB326982}" presName="root" presStyleCnt="0">
        <dgm:presLayoutVars>
          <dgm:dir/>
          <dgm:resizeHandles val="exact"/>
        </dgm:presLayoutVars>
      </dgm:prSet>
      <dgm:spPr/>
    </dgm:pt>
    <dgm:pt modelId="{D2A1F4B9-D975-4BC1-A691-6B99E2118603}" type="pres">
      <dgm:prSet presAssocID="{830124AF-317B-4A1F-B2C6-5039FB326982}" presName="container" presStyleCnt="0">
        <dgm:presLayoutVars>
          <dgm:dir/>
          <dgm:resizeHandles val="exact"/>
        </dgm:presLayoutVars>
      </dgm:prSet>
      <dgm:spPr/>
    </dgm:pt>
    <dgm:pt modelId="{EA5DEA48-39A2-4158-A34B-898723D9BA44}" type="pres">
      <dgm:prSet presAssocID="{530A6E64-91AC-4DE2-A213-D73F01B77A90}" presName="compNode" presStyleCnt="0"/>
      <dgm:spPr/>
    </dgm:pt>
    <dgm:pt modelId="{F169089E-B4BA-4024-B749-CF8B3E0FD637}" type="pres">
      <dgm:prSet presAssocID="{530A6E64-91AC-4DE2-A213-D73F01B77A90}" presName="iconBgRect" presStyleLbl="bgShp" presStyleIdx="0" presStyleCnt="7"/>
      <dgm:spPr/>
    </dgm:pt>
    <dgm:pt modelId="{13685851-DC69-41FC-8CC0-6DE9175BAB13}" type="pres">
      <dgm:prSet presAssocID="{530A6E64-91AC-4DE2-A213-D73F01B77A9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B5664FC1-AF71-4FE7-8BF0-450DE92C5580}" type="pres">
      <dgm:prSet presAssocID="{530A6E64-91AC-4DE2-A213-D73F01B77A90}" presName="spaceRect" presStyleCnt="0"/>
      <dgm:spPr/>
    </dgm:pt>
    <dgm:pt modelId="{C771CAFF-8E48-4904-8B9B-5E231AB19793}" type="pres">
      <dgm:prSet presAssocID="{530A6E64-91AC-4DE2-A213-D73F01B77A90}" presName="textRect" presStyleLbl="revTx" presStyleIdx="0" presStyleCnt="7">
        <dgm:presLayoutVars>
          <dgm:chMax val="1"/>
          <dgm:chPref val="1"/>
        </dgm:presLayoutVars>
      </dgm:prSet>
      <dgm:spPr/>
    </dgm:pt>
    <dgm:pt modelId="{0900CED0-96DE-441A-9DC7-C6EF0C85C4A6}" type="pres">
      <dgm:prSet presAssocID="{02F9FBEF-BE49-4C4D-913E-3BF37F3F6F4A}" presName="sibTrans" presStyleLbl="sibTrans2D1" presStyleIdx="0" presStyleCnt="0"/>
      <dgm:spPr/>
    </dgm:pt>
    <dgm:pt modelId="{EF90F03A-BD07-443B-8B08-F1B983B0D364}" type="pres">
      <dgm:prSet presAssocID="{BA7F359D-3245-4F46-9966-88E2B9784E62}" presName="compNode" presStyleCnt="0"/>
      <dgm:spPr/>
    </dgm:pt>
    <dgm:pt modelId="{DCAF9EDA-B8FC-4DD0-8CEB-C36B601DEF10}" type="pres">
      <dgm:prSet presAssocID="{BA7F359D-3245-4F46-9966-88E2B9784E62}" presName="iconBgRect" presStyleLbl="bgShp" presStyleIdx="1" presStyleCnt="7"/>
      <dgm:spPr/>
    </dgm:pt>
    <dgm:pt modelId="{163532CD-1BBB-4410-BA53-88D9532DBBB5}" type="pres">
      <dgm:prSet presAssocID="{BA7F359D-3245-4F46-9966-88E2B9784E6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4A478B4-FB37-4846-B73D-DD51B598BD07}" type="pres">
      <dgm:prSet presAssocID="{BA7F359D-3245-4F46-9966-88E2B9784E62}" presName="spaceRect" presStyleCnt="0"/>
      <dgm:spPr/>
    </dgm:pt>
    <dgm:pt modelId="{788A6735-75C9-4155-9AA5-B629E69139FB}" type="pres">
      <dgm:prSet presAssocID="{BA7F359D-3245-4F46-9966-88E2B9784E62}" presName="textRect" presStyleLbl="revTx" presStyleIdx="1" presStyleCnt="7">
        <dgm:presLayoutVars>
          <dgm:chMax val="1"/>
          <dgm:chPref val="1"/>
        </dgm:presLayoutVars>
      </dgm:prSet>
      <dgm:spPr/>
    </dgm:pt>
    <dgm:pt modelId="{41BE55F2-7703-4CA2-AC78-D1585F56C33E}" type="pres">
      <dgm:prSet presAssocID="{FC9EE403-21B3-4C77-9215-EE4BF5D2910A}" presName="sibTrans" presStyleLbl="sibTrans2D1" presStyleIdx="0" presStyleCnt="0"/>
      <dgm:spPr/>
    </dgm:pt>
    <dgm:pt modelId="{BC0BBA6F-15EA-4C43-AABA-1647E683CC37}" type="pres">
      <dgm:prSet presAssocID="{85AD8A56-2982-4FA4-99DA-E94B4CAB8534}" presName="compNode" presStyleCnt="0"/>
      <dgm:spPr/>
    </dgm:pt>
    <dgm:pt modelId="{7D89C383-F6B5-4748-B05B-ADDF17990FE4}" type="pres">
      <dgm:prSet presAssocID="{85AD8A56-2982-4FA4-99DA-E94B4CAB8534}" presName="iconBgRect" presStyleLbl="bgShp" presStyleIdx="2" presStyleCnt="7"/>
      <dgm:spPr/>
    </dgm:pt>
    <dgm:pt modelId="{3FCB8286-3008-4B1A-9952-EFA8BAE7D9C5}" type="pres">
      <dgm:prSet presAssocID="{85AD8A56-2982-4FA4-99DA-E94B4CAB853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32E2419-7DE5-4A5E-A7D1-7DC801A56B96}" type="pres">
      <dgm:prSet presAssocID="{85AD8A56-2982-4FA4-99DA-E94B4CAB8534}" presName="spaceRect" presStyleCnt="0"/>
      <dgm:spPr/>
    </dgm:pt>
    <dgm:pt modelId="{83DA70F9-9992-4BA9-9E4F-ED1E48385756}" type="pres">
      <dgm:prSet presAssocID="{85AD8A56-2982-4FA4-99DA-E94B4CAB8534}" presName="textRect" presStyleLbl="revTx" presStyleIdx="2" presStyleCnt="7">
        <dgm:presLayoutVars>
          <dgm:chMax val="1"/>
          <dgm:chPref val="1"/>
        </dgm:presLayoutVars>
      </dgm:prSet>
      <dgm:spPr/>
    </dgm:pt>
    <dgm:pt modelId="{9E2948B8-AC34-479D-99BA-8EA12C5AA2FE}" type="pres">
      <dgm:prSet presAssocID="{015DDFD8-32C3-47E0-8C80-9C3BB70EAF27}" presName="sibTrans" presStyleLbl="sibTrans2D1" presStyleIdx="0" presStyleCnt="0"/>
      <dgm:spPr/>
    </dgm:pt>
    <dgm:pt modelId="{5A88426A-E0C9-4FA4-83D4-786335055C6B}" type="pres">
      <dgm:prSet presAssocID="{3F900D5B-9DFC-4522-BB7E-ABBC98D86123}" presName="compNode" presStyleCnt="0"/>
      <dgm:spPr/>
    </dgm:pt>
    <dgm:pt modelId="{1577D130-0E76-4B11-8B06-3CF528DAAFA1}" type="pres">
      <dgm:prSet presAssocID="{3F900D5B-9DFC-4522-BB7E-ABBC98D86123}" presName="iconBgRect" presStyleLbl="bgShp" presStyleIdx="3" presStyleCnt="7"/>
      <dgm:spPr/>
    </dgm:pt>
    <dgm:pt modelId="{06D45CD9-2529-41CB-99DE-D70C482A35C0}" type="pres">
      <dgm:prSet presAssocID="{3F900D5B-9DFC-4522-BB7E-ABBC98D86123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92B95295-F450-4663-BFAF-88BA98643BCC}" type="pres">
      <dgm:prSet presAssocID="{3F900D5B-9DFC-4522-BB7E-ABBC98D86123}" presName="spaceRect" presStyleCnt="0"/>
      <dgm:spPr/>
    </dgm:pt>
    <dgm:pt modelId="{E1934BE4-6BF6-4DB7-9145-11756552DBFE}" type="pres">
      <dgm:prSet presAssocID="{3F900D5B-9DFC-4522-BB7E-ABBC98D86123}" presName="textRect" presStyleLbl="revTx" presStyleIdx="3" presStyleCnt="7">
        <dgm:presLayoutVars>
          <dgm:chMax val="1"/>
          <dgm:chPref val="1"/>
        </dgm:presLayoutVars>
      </dgm:prSet>
      <dgm:spPr/>
    </dgm:pt>
    <dgm:pt modelId="{BC7543F2-BA7D-47A3-B4FE-65FB658F6545}" type="pres">
      <dgm:prSet presAssocID="{63B71500-8116-4ED7-A2AC-76831FE8C0B6}" presName="sibTrans" presStyleLbl="sibTrans2D1" presStyleIdx="0" presStyleCnt="0"/>
      <dgm:spPr/>
    </dgm:pt>
    <dgm:pt modelId="{6804AA82-7BF0-48F2-8962-4EFE481D8489}" type="pres">
      <dgm:prSet presAssocID="{6ACD0DFE-C598-4B10-8081-998AB37D61DF}" presName="compNode" presStyleCnt="0"/>
      <dgm:spPr/>
    </dgm:pt>
    <dgm:pt modelId="{CF8AE039-9B53-445D-ADA4-ACAE446669C1}" type="pres">
      <dgm:prSet presAssocID="{6ACD0DFE-C598-4B10-8081-998AB37D61DF}" presName="iconBgRect" presStyleLbl="bgShp" presStyleIdx="4" presStyleCnt="7"/>
      <dgm:spPr/>
    </dgm:pt>
    <dgm:pt modelId="{AB123C8F-26AC-460B-B29E-D354B699C8F1}" type="pres">
      <dgm:prSet presAssocID="{6ACD0DFE-C598-4B10-8081-998AB37D61D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85C50B6-D42E-44F3-A4A9-2111779FFA0A}" type="pres">
      <dgm:prSet presAssocID="{6ACD0DFE-C598-4B10-8081-998AB37D61DF}" presName="spaceRect" presStyleCnt="0"/>
      <dgm:spPr/>
    </dgm:pt>
    <dgm:pt modelId="{943F09FD-E893-4A4C-BFFE-8881C3BE432A}" type="pres">
      <dgm:prSet presAssocID="{6ACD0DFE-C598-4B10-8081-998AB37D61DF}" presName="textRect" presStyleLbl="revTx" presStyleIdx="4" presStyleCnt="7">
        <dgm:presLayoutVars>
          <dgm:chMax val="1"/>
          <dgm:chPref val="1"/>
        </dgm:presLayoutVars>
      </dgm:prSet>
      <dgm:spPr/>
    </dgm:pt>
    <dgm:pt modelId="{EA724FD4-4256-4D0D-8522-48A0DCFBAF06}" type="pres">
      <dgm:prSet presAssocID="{A8FF82C6-02A9-4DF2-838A-19E384EE4548}" presName="sibTrans" presStyleLbl="sibTrans2D1" presStyleIdx="0" presStyleCnt="0"/>
      <dgm:spPr/>
    </dgm:pt>
    <dgm:pt modelId="{5A1E96EB-28CE-424B-9CDE-377E3C6E689A}" type="pres">
      <dgm:prSet presAssocID="{C84F0436-21E2-4632-90EA-1C89C7368A04}" presName="compNode" presStyleCnt="0"/>
      <dgm:spPr/>
    </dgm:pt>
    <dgm:pt modelId="{A6C4A41B-E5CC-4C0C-AEF2-D41694D6E907}" type="pres">
      <dgm:prSet presAssocID="{C84F0436-21E2-4632-90EA-1C89C7368A04}" presName="iconBgRect" presStyleLbl="bgShp" presStyleIdx="5" presStyleCnt="7"/>
      <dgm:spPr/>
    </dgm:pt>
    <dgm:pt modelId="{3800E3E5-5354-47EC-B48E-FE17ACEF30F9}" type="pres">
      <dgm:prSet presAssocID="{C84F0436-21E2-4632-90EA-1C89C7368A0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F257D12-20D6-4E9D-8B0F-519F8B445C9F}" type="pres">
      <dgm:prSet presAssocID="{C84F0436-21E2-4632-90EA-1C89C7368A04}" presName="spaceRect" presStyleCnt="0"/>
      <dgm:spPr/>
    </dgm:pt>
    <dgm:pt modelId="{F067E1D8-73E9-40D9-87C9-3BCD02C04B9D}" type="pres">
      <dgm:prSet presAssocID="{C84F0436-21E2-4632-90EA-1C89C7368A04}" presName="textRect" presStyleLbl="revTx" presStyleIdx="5" presStyleCnt="7">
        <dgm:presLayoutVars>
          <dgm:chMax val="1"/>
          <dgm:chPref val="1"/>
        </dgm:presLayoutVars>
      </dgm:prSet>
      <dgm:spPr/>
    </dgm:pt>
    <dgm:pt modelId="{D48DB23E-1312-4732-9E0E-4346CF7BCF5E}" type="pres">
      <dgm:prSet presAssocID="{EFBE39ED-7D9F-4DB8-80A1-3E507B2CF04F}" presName="sibTrans" presStyleLbl="sibTrans2D1" presStyleIdx="0" presStyleCnt="0"/>
      <dgm:spPr/>
    </dgm:pt>
    <dgm:pt modelId="{2A6A9CF8-A091-4F96-B46F-C1ED14CAFD09}" type="pres">
      <dgm:prSet presAssocID="{CDDA44A5-DEE7-45B8-8864-1D22F0ED957F}" presName="compNode" presStyleCnt="0"/>
      <dgm:spPr/>
    </dgm:pt>
    <dgm:pt modelId="{7AF90E8B-100B-488A-928D-50E86663526A}" type="pres">
      <dgm:prSet presAssocID="{CDDA44A5-DEE7-45B8-8864-1D22F0ED957F}" presName="iconBgRect" presStyleLbl="bgShp" presStyleIdx="6" presStyleCnt="7"/>
      <dgm:spPr/>
    </dgm:pt>
    <dgm:pt modelId="{30017E5D-8B45-4C82-9DCB-3C1BE1928804}" type="pres">
      <dgm:prSet presAssocID="{CDDA44A5-DEE7-45B8-8864-1D22F0ED957F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360AFC3-B117-4F6F-AC63-0F30983CE25C}" type="pres">
      <dgm:prSet presAssocID="{CDDA44A5-DEE7-45B8-8864-1D22F0ED957F}" presName="spaceRect" presStyleCnt="0"/>
      <dgm:spPr/>
    </dgm:pt>
    <dgm:pt modelId="{638FF397-0902-4B5D-90D7-99726AC911BF}" type="pres">
      <dgm:prSet presAssocID="{CDDA44A5-DEE7-45B8-8864-1D22F0ED957F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3C89B607-D753-425F-B159-74CE274C70EB}" type="presOf" srcId="{A8FF82C6-02A9-4DF2-838A-19E384EE4548}" destId="{EA724FD4-4256-4D0D-8522-48A0DCFBAF06}" srcOrd="0" destOrd="0" presId="urn:microsoft.com/office/officeart/2018/2/layout/IconCircleList"/>
    <dgm:cxn modelId="{A15EA90A-2B10-4F90-8861-CC8E4F8FBDF0}" srcId="{830124AF-317B-4A1F-B2C6-5039FB326982}" destId="{3F900D5B-9DFC-4522-BB7E-ABBC98D86123}" srcOrd="3" destOrd="0" parTransId="{3EF98731-32D3-459F-BC9D-553E35B67514}" sibTransId="{63B71500-8116-4ED7-A2AC-76831FE8C0B6}"/>
    <dgm:cxn modelId="{E8E22B2E-E5A2-46AD-80D8-80FB2E82773C}" type="presOf" srcId="{015DDFD8-32C3-47E0-8C80-9C3BB70EAF27}" destId="{9E2948B8-AC34-479D-99BA-8EA12C5AA2FE}" srcOrd="0" destOrd="0" presId="urn:microsoft.com/office/officeart/2018/2/layout/IconCircleList"/>
    <dgm:cxn modelId="{62246D3B-0D7F-4AB5-9A18-16447B8BA50D}" type="presOf" srcId="{CDDA44A5-DEE7-45B8-8864-1D22F0ED957F}" destId="{638FF397-0902-4B5D-90D7-99726AC911BF}" srcOrd="0" destOrd="0" presId="urn:microsoft.com/office/officeart/2018/2/layout/IconCircleList"/>
    <dgm:cxn modelId="{A4FF0640-ABD9-4DD1-9F06-F6263A76FC54}" type="presOf" srcId="{530A6E64-91AC-4DE2-A213-D73F01B77A90}" destId="{C771CAFF-8E48-4904-8B9B-5E231AB19793}" srcOrd="0" destOrd="0" presId="urn:microsoft.com/office/officeart/2018/2/layout/IconCircleList"/>
    <dgm:cxn modelId="{75B77049-834A-48F5-B427-4224D5C35EE2}" type="presOf" srcId="{3F900D5B-9DFC-4522-BB7E-ABBC98D86123}" destId="{E1934BE4-6BF6-4DB7-9145-11756552DBFE}" srcOrd="0" destOrd="0" presId="urn:microsoft.com/office/officeart/2018/2/layout/IconCircleList"/>
    <dgm:cxn modelId="{46108E4A-8F11-4249-B8AA-13FD2E9CDBF1}" srcId="{830124AF-317B-4A1F-B2C6-5039FB326982}" destId="{85AD8A56-2982-4FA4-99DA-E94B4CAB8534}" srcOrd="2" destOrd="0" parTransId="{B665B1CF-6CBC-4F5B-9D77-1DA787E47442}" sibTransId="{015DDFD8-32C3-47E0-8C80-9C3BB70EAF27}"/>
    <dgm:cxn modelId="{7296CA73-E19D-47A4-B93D-DB8FCB65B851}" type="presOf" srcId="{85AD8A56-2982-4FA4-99DA-E94B4CAB8534}" destId="{83DA70F9-9992-4BA9-9E4F-ED1E48385756}" srcOrd="0" destOrd="0" presId="urn:microsoft.com/office/officeart/2018/2/layout/IconCircleList"/>
    <dgm:cxn modelId="{C5859756-0978-4038-8F70-2BF8719AFEB8}" type="presOf" srcId="{6ACD0DFE-C598-4B10-8081-998AB37D61DF}" destId="{943F09FD-E893-4A4C-BFFE-8881C3BE432A}" srcOrd="0" destOrd="0" presId="urn:microsoft.com/office/officeart/2018/2/layout/IconCircleList"/>
    <dgm:cxn modelId="{AA989D58-3EA3-41A2-8CE2-4E57806D580A}" type="presOf" srcId="{830124AF-317B-4A1F-B2C6-5039FB326982}" destId="{4E06E299-1694-47A3-A3A1-2B1864D3B969}" srcOrd="0" destOrd="0" presId="urn:microsoft.com/office/officeart/2018/2/layout/IconCircleList"/>
    <dgm:cxn modelId="{C450A38F-06FD-4EA4-954C-8117F8873B19}" type="presOf" srcId="{C84F0436-21E2-4632-90EA-1C89C7368A04}" destId="{F067E1D8-73E9-40D9-87C9-3BCD02C04B9D}" srcOrd="0" destOrd="0" presId="urn:microsoft.com/office/officeart/2018/2/layout/IconCircleList"/>
    <dgm:cxn modelId="{755DB994-8B95-4F84-98F0-2B47DFB7714E}" srcId="{830124AF-317B-4A1F-B2C6-5039FB326982}" destId="{530A6E64-91AC-4DE2-A213-D73F01B77A90}" srcOrd="0" destOrd="0" parTransId="{06AD9364-1D43-4C97-BEBC-E064E44435D0}" sibTransId="{02F9FBEF-BE49-4C4D-913E-3BF37F3F6F4A}"/>
    <dgm:cxn modelId="{E6641BA8-CB4E-4E81-B06C-8CAD59F6CF0D}" srcId="{830124AF-317B-4A1F-B2C6-5039FB326982}" destId="{CDDA44A5-DEE7-45B8-8864-1D22F0ED957F}" srcOrd="6" destOrd="0" parTransId="{CE117E4E-FBBF-4082-A0F1-5B3C2C4C6228}" sibTransId="{A354CF75-1BD3-4EA4-B58A-2B20EF881E23}"/>
    <dgm:cxn modelId="{FCF538B2-76C0-4C15-8201-DA6ACDDFCC1B}" type="presOf" srcId="{63B71500-8116-4ED7-A2AC-76831FE8C0B6}" destId="{BC7543F2-BA7D-47A3-B4FE-65FB658F6545}" srcOrd="0" destOrd="0" presId="urn:microsoft.com/office/officeart/2018/2/layout/IconCircleList"/>
    <dgm:cxn modelId="{59EF1CB8-0809-4ECF-B36C-42BA26F7D2F5}" type="presOf" srcId="{FC9EE403-21B3-4C77-9215-EE4BF5D2910A}" destId="{41BE55F2-7703-4CA2-AC78-D1585F56C33E}" srcOrd="0" destOrd="0" presId="urn:microsoft.com/office/officeart/2018/2/layout/IconCircleList"/>
    <dgm:cxn modelId="{2C7E13CC-F7E1-4F24-84DA-20D8B7D7DE4C}" srcId="{830124AF-317B-4A1F-B2C6-5039FB326982}" destId="{BA7F359D-3245-4F46-9966-88E2B9784E62}" srcOrd="1" destOrd="0" parTransId="{88B1E7FC-938A-43FB-9ECA-A5529E9CE384}" sibTransId="{FC9EE403-21B3-4C77-9215-EE4BF5D2910A}"/>
    <dgm:cxn modelId="{7E966FE1-BC5E-4DF7-B400-62C0700360F8}" type="presOf" srcId="{02F9FBEF-BE49-4C4D-913E-3BF37F3F6F4A}" destId="{0900CED0-96DE-441A-9DC7-C6EF0C85C4A6}" srcOrd="0" destOrd="0" presId="urn:microsoft.com/office/officeart/2018/2/layout/IconCircleList"/>
    <dgm:cxn modelId="{0B472CE2-67BD-444F-BC1D-EBD97870DAD4}" type="presOf" srcId="{BA7F359D-3245-4F46-9966-88E2B9784E62}" destId="{788A6735-75C9-4155-9AA5-B629E69139FB}" srcOrd="0" destOrd="0" presId="urn:microsoft.com/office/officeart/2018/2/layout/IconCircleList"/>
    <dgm:cxn modelId="{0FACF4E7-4736-44CB-890D-47DE2139EE5E}" srcId="{830124AF-317B-4A1F-B2C6-5039FB326982}" destId="{C84F0436-21E2-4632-90EA-1C89C7368A04}" srcOrd="5" destOrd="0" parTransId="{46623A3E-49BF-4EA4-BEE2-488696605BE2}" sibTransId="{EFBE39ED-7D9F-4DB8-80A1-3E507B2CF04F}"/>
    <dgm:cxn modelId="{14D55FEA-D227-4231-8EDD-8ABCF3DF1CDF}" srcId="{830124AF-317B-4A1F-B2C6-5039FB326982}" destId="{6ACD0DFE-C598-4B10-8081-998AB37D61DF}" srcOrd="4" destOrd="0" parTransId="{2F281C45-4B38-4465-9D03-1401B30AD0BE}" sibTransId="{A8FF82C6-02A9-4DF2-838A-19E384EE4548}"/>
    <dgm:cxn modelId="{246789FB-FDDB-4CB6-9532-25B6F8DE8E5E}" type="presOf" srcId="{EFBE39ED-7D9F-4DB8-80A1-3E507B2CF04F}" destId="{D48DB23E-1312-4732-9E0E-4346CF7BCF5E}" srcOrd="0" destOrd="0" presId="urn:microsoft.com/office/officeart/2018/2/layout/IconCircleList"/>
    <dgm:cxn modelId="{9EBCE315-5FD5-42AC-8DDE-9255C3935AB8}" type="presParOf" srcId="{4E06E299-1694-47A3-A3A1-2B1864D3B969}" destId="{D2A1F4B9-D975-4BC1-A691-6B99E2118603}" srcOrd="0" destOrd="0" presId="urn:microsoft.com/office/officeart/2018/2/layout/IconCircleList"/>
    <dgm:cxn modelId="{E6814BAA-3DEF-4448-BA9F-D1BD8054C5CC}" type="presParOf" srcId="{D2A1F4B9-D975-4BC1-A691-6B99E2118603}" destId="{EA5DEA48-39A2-4158-A34B-898723D9BA44}" srcOrd="0" destOrd="0" presId="urn:microsoft.com/office/officeart/2018/2/layout/IconCircleList"/>
    <dgm:cxn modelId="{B5B99F16-3022-4070-BEE3-5CF8735A2306}" type="presParOf" srcId="{EA5DEA48-39A2-4158-A34B-898723D9BA44}" destId="{F169089E-B4BA-4024-B749-CF8B3E0FD637}" srcOrd="0" destOrd="0" presId="urn:microsoft.com/office/officeart/2018/2/layout/IconCircleList"/>
    <dgm:cxn modelId="{FC299413-45F3-4DB8-834C-40866CDE92C7}" type="presParOf" srcId="{EA5DEA48-39A2-4158-A34B-898723D9BA44}" destId="{13685851-DC69-41FC-8CC0-6DE9175BAB13}" srcOrd="1" destOrd="0" presId="urn:microsoft.com/office/officeart/2018/2/layout/IconCircleList"/>
    <dgm:cxn modelId="{EF2F805E-3D6C-430D-B207-B0D37D928EEC}" type="presParOf" srcId="{EA5DEA48-39A2-4158-A34B-898723D9BA44}" destId="{B5664FC1-AF71-4FE7-8BF0-450DE92C5580}" srcOrd="2" destOrd="0" presId="urn:microsoft.com/office/officeart/2018/2/layout/IconCircleList"/>
    <dgm:cxn modelId="{2049B0F9-1DCA-4FC8-996D-AA680D23E2CC}" type="presParOf" srcId="{EA5DEA48-39A2-4158-A34B-898723D9BA44}" destId="{C771CAFF-8E48-4904-8B9B-5E231AB19793}" srcOrd="3" destOrd="0" presId="urn:microsoft.com/office/officeart/2018/2/layout/IconCircleList"/>
    <dgm:cxn modelId="{8F280F63-81C1-4BB6-80E5-19F818A4DF4A}" type="presParOf" srcId="{D2A1F4B9-D975-4BC1-A691-6B99E2118603}" destId="{0900CED0-96DE-441A-9DC7-C6EF0C85C4A6}" srcOrd="1" destOrd="0" presId="urn:microsoft.com/office/officeart/2018/2/layout/IconCircleList"/>
    <dgm:cxn modelId="{9853E39B-DDFF-483A-81BB-EA5701C2DFE0}" type="presParOf" srcId="{D2A1F4B9-D975-4BC1-A691-6B99E2118603}" destId="{EF90F03A-BD07-443B-8B08-F1B983B0D364}" srcOrd="2" destOrd="0" presId="urn:microsoft.com/office/officeart/2018/2/layout/IconCircleList"/>
    <dgm:cxn modelId="{37B9789A-BB12-40F3-BBB1-8EEF96764DE5}" type="presParOf" srcId="{EF90F03A-BD07-443B-8B08-F1B983B0D364}" destId="{DCAF9EDA-B8FC-4DD0-8CEB-C36B601DEF10}" srcOrd="0" destOrd="0" presId="urn:microsoft.com/office/officeart/2018/2/layout/IconCircleList"/>
    <dgm:cxn modelId="{8B1FC1A1-1399-46A1-91B2-8EE84532D24C}" type="presParOf" srcId="{EF90F03A-BD07-443B-8B08-F1B983B0D364}" destId="{163532CD-1BBB-4410-BA53-88D9532DBBB5}" srcOrd="1" destOrd="0" presId="urn:microsoft.com/office/officeart/2018/2/layout/IconCircleList"/>
    <dgm:cxn modelId="{527C7EF5-05F4-4F38-9105-992522D1D3E2}" type="presParOf" srcId="{EF90F03A-BD07-443B-8B08-F1B983B0D364}" destId="{E4A478B4-FB37-4846-B73D-DD51B598BD07}" srcOrd="2" destOrd="0" presId="urn:microsoft.com/office/officeart/2018/2/layout/IconCircleList"/>
    <dgm:cxn modelId="{BF85B8F6-A10F-4FF8-B557-05A035DCA3A8}" type="presParOf" srcId="{EF90F03A-BD07-443B-8B08-F1B983B0D364}" destId="{788A6735-75C9-4155-9AA5-B629E69139FB}" srcOrd="3" destOrd="0" presId="urn:microsoft.com/office/officeart/2018/2/layout/IconCircleList"/>
    <dgm:cxn modelId="{DE4E0FEE-064D-473B-875E-D3EB9D301F53}" type="presParOf" srcId="{D2A1F4B9-D975-4BC1-A691-6B99E2118603}" destId="{41BE55F2-7703-4CA2-AC78-D1585F56C33E}" srcOrd="3" destOrd="0" presId="urn:microsoft.com/office/officeart/2018/2/layout/IconCircleList"/>
    <dgm:cxn modelId="{5909860F-7BD9-42DF-862A-160CE1E5D5F5}" type="presParOf" srcId="{D2A1F4B9-D975-4BC1-A691-6B99E2118603}" destId="{BC0BBA6F-15EA-4C43-AABA-1647E683CC37}" srcOrd="4" destOrd="0" presId="urn:microsoft.com/office/officeart/2018/2/layout/IconCircleList"/>
    <dgm:cxn modelId="{D7AA9DFF-A634-4017-AFF3-6455FC079F4C}" type="presParOf" srcId="{BC0BBA6F-15EA-4C43-AABA-1647E683CC37}" destId="{7D89C383-F6B5-4748-B05B-ADDF17990FE4}" srcOrd="0" destOrd="0" presId="urn:microsoft.com/office/officeart/2018/2/layout/IconCircleList"/>
    <dgm:cxn modelId="{DE0F7D73-32AC-49D3-AF16-9ED74A19EE6B}" type="presParOf" srcId="{BC0BBA6F-15EA-4C43-AABA-1647E683CC37}" destId="{3FCB8286-3008-4B1A-9952-EFA8BAE7D9C5}" srcOrd="1" destOrd="0" presId="urn:microsoft.com/office/officeart/2018/2/layout/IconCircleList"/>
    <dgm:cxn modelId="{305D9D24-CDDA-4126-A620-E0417385881A}" type="presParOf" srcId="{BC0BBA6F-15EA-4C43-AABA-1647E683CC37}" destId="{432E2419-7DE5-4A5E-A7D1-7DC801A56B96}" srcOrd="2" destOrd="0" presId="urn:microsoft.com/office/officeart/2018/2/layout/IconCircleList"/>
    <dgm:cxn modelId="{9472CC46-3EEE-444A-9ABB-0846780EEED7}" type="presParOf" srcId="{BC0BBA6F-15EA-4C43-AABA-1647E683CC37}" destId="{83DA70F9-9992-4BA9-9E4F-ED1E48385756}" srcOrd="3" destOrd="0" presId="urn:microsoft.com/office/officeart/2018/2/layout/IconCircleList"/>
    <dgm:cxn modelId="{FBFF7C4E-94B0-4D6B-8758-8EA84A85F19C}" type="presParOf" srcId="{D2A1F4B9-D975-4BC1-A691-6B99E2118603}" destId="{9E2948B8-AC34-479D-99BA-8EA12C5AA2FE}" srcOrd="5" destOrd="0" presId="urn:microsoft.com/office/officeart/2018/2/layout/IconCircleList"/>
    <dgm:cxn modelId="{4E12F04F-182C-49A4-B1F7-78637D3673A7}" type="presParOf" srcId="{D2A1F4B9-D975-4BC1-A691-6B99E2118603}" destId="{5A88426A-E0C9-4FA4-83D4-786335055C6B}" srcOrd="6" destOrd="0" presId="urn:microsoft.com/office/officeart/2018/2/layout/IconCircleList"/>
    <dgm:cxn modelId="{876E2657-9D80-4B09-A38F-5C4AB3307412}" type="presParOf" srcId="{5A88426A-E0C9-4FA4-83D4-786335055C6B}" destId="{1577D130-0E76-4B11-8B06-3CF528DAAFA1}" srcOrd="0" destOrd="0" presId="urn:microsoft.com/office/officeart/2018/2/layout/IconCircleList"/>
    <dgm:cxn modelId="{44772DB7-60F9-4722-937B-00F97DBDFC39}" type="presParOf" srcId="{5A88426A-E0C9-4FA4-83D4-786335055C6B}" destId="{06D45CD9-2529-41CB-99DE-D70C482A35C0}" srcOrd="1" destOrd="0" presId="urn:microsoft.com/office/officeart/2018/2/layout/IconCircleList"/>
    <dgm:cxn modelId="{B4B4C242-AD76-4456-A07E-8D507C793392}" type="presParOf" srcId="{5A88426A-E0C9-4FA4-83D4-786335055C6B}" destId="{92B95295-F450-4663-BFAF-88BA98643BCC}" srcOrd="2" destOrd="0" presId="urn:microsoft.com/office/officeart/2018/2/layout/IconCircleList"/>
    <dgm:cxn modelId="{BBBC0A64-11CF-4BAF-8618-83EC4B36C692}" type="presParOf" srcId="{5A88426A-E0C9-4FA4-83D4-786335055C6B}" destId="{E1934BE4-6BF6-4DB7-9145-11756552DBFE}" srcOrd="3" destOrd="0" presId="urn:microsoft.com/office/officeart/2018/2/layout/IconCircleList"/>
    <dgm:cxn modelId="{6EB42F54-95E7-4159-84E8-4F8E724F4D39}" type="presParOf" srcId="{D2A1F4B9-D975-4BC1-A691-6B99E2118603}" destId="{BC7543F2-BA7D-47A3-B4FE-65FB658F6545}" srcOrd="7" destOrd="0" presId="urn:microsoft.com/office/officeart/2018/2/layout/IconCircleList"/>
    <dgm:cxn modelId="{BCFEBA48-2BBA-486B-8D30-5AD166392F52}" type="presParOf" srcId="{D2A1F4B9-D975-4BC1-A691-6B99E2118603}" destId="{6804AA82-7BF0-48F2-8962-4EFE481D8489}" srcOrd="8" destOrd="0" presId="urn:microsoft.com/office/officeart/2018/2/layout/IconCircleList"/>
    <dgm:cxn modelId="{7B2523E0-8E44-41AE-80FB-EB7BC495CFC2}" type="presParOf" srcId="{6804AA82-7BF0-48F2-8962-4EFE481D8489}" destId="{CF8AE039-9B53-445D-ADA4-ACAE446669C1}" srcOrd="0" destOrd="0" presId="urn:microsoft.com/office/officeart/2018/2/layout/IconCircleList"/>
    <dgm:cxn modelId="{C59E70D5-6475-4617-8E2D-C01095E4D9D8}" type="presParOf" srcId="{6804AA82-7BF0-48F2-8962-4EFE481D8489}" destId="{AB123C8F-26AC-460B-B29E-D354B699C8F1}" srcOrd="1" destOrd="0" presId="urn:microsoft.com/office/officeart/2018/2/layout/IconCircleList"/>
    <dgm:cxn modelId="{46009671-07F1-494A-B74E-4B80C11C53CD}" type="presParOf" srcId="{6804AA82-7BF0-48F2-8962-4EFE481D8489}" destId="{785C50B6-D42E-44F3-A4A9-2111779FFA0A}" srcOrd="2" destOrd="0" presId="urn:microsoft.com/office/officeart/2018/2/layout/IconCircleList"/>
    <dgm:cxn modelId="{41A39A7D-D5DB-43A3-9EC7-7016521A4F5D}" type="presParOf" srcId="{6804AA82-7BF0-48F2-8962-4EFE481D8489}" destId="{943F09FD-E893-4A4C-BFFE-8881C3BE432A}" srcOrd="3" destOrd="0" presId="urn:microsoft.com/office/officeart/2018/2/layout/IconCircleList"/>
    <dgm:cxn modelId="{FB91834C-DCEA-44CF-ADC6-65939876DE58}" type="presParOf" srcId="{D2A1F4B9-D975-4BC1-A691-6B99E2118603}" destId="{EA724FD4-4256-4D0D-8522-48A0DCFBAF06}" srcOrd="9" destOrd="0" presId="urn:microsoft.com/office/officeart/2018/2/layout/IconCircleList"/>
    <dgm:cxn modelId="{A6B240F2-6010-4F48-BA06-941FD1AB6288}" type="presParOf" srcId="{D2A1F4B9-D975-4BC1-A691-6B99E2118603}" destId="{5A1E96EB-28CE-424B-9CDE-377E3C6E689A}" srcOrd="10" destOrd="0" presId="urn:microsoft.com/office/officeart/2018/2/layout/IconCircleList"/>
    <dgm:cxn modelId="{42EE5EDA-06CB-4D96-80BD-E0258622A04C}" type="presParOf" srcId="{5A1E96EB-28CE-424B-9CDE-377E3C6E689A}" destId="{A6C4A41B-E5CC-4C0C-AEF2-D41694D6E907}" srcOrd="0" destOrd="0" presId="urn:microsoft.com/office/officeart/2018/2/layout/IconCircleList"/>
    <dgm:cxn modelId="{BAE77642-4176-4EBD-A895-2B699244CDB4}" type="presParOf" srcId="{5A1E96EB-28CE-424B-9CDE-377E3C6E689A}" destId="{3800E3E5-5354-47EC-B48E-FE17ACEF30F9}" srcOrd="1" destOrd="0" presId="urn:microsoft.com/office/officeart/2018/2/layout/IconCircleList"/>
    <dgm:cxn modelId="{CFCD3408-E027-43F6-9604-1BBBAE2D9C5E}" type="presParOf" srcId="{5A1E96EB-28CE-424B-9CDE-377E3C6E689A}" destId="{3F257D12-20D6-4E9D-8B0F-519F8B445C9F}" srcOrd="2" destOrd="0" presId="urn:microsoft.com/office/officeart/2018/2/layout/IconCircleList"/>
    <dgm:cxn modelId="{D9B3E9DC-A018-4036-A395-794666FBB318}" type="presParOf" srcId="{5A1E96EB-28CE-424B-9CDE-377E3C6E689A}" destId="{F067E1D8-73E9-40D9-87C9-3BCD02C04B9D}" srcOrd="3" destOrd="0" presId="urn:microsoft.com/office/officeart/2018/2/layout/IconCircleList"/>
    <dgm:cxn modelId="{C87BE210-E4A3-4719-8DB8-38F8FCEAE09D}" type="presParOf" srcId="{D2A1F4B9-D975-4BC1-A691-6B99E2118603}" destId="{D48DB23E-1312-4732-9E0E-4346CF7BCF5E}" srcOrd="11" destOrd="0" presId="urn:microsoft.com/office/officeart/2018/2/layout/IconCircleList"/>
    <dgm:cxn modelId="{86B249D2-4F74-4CC7-8791-FF2BA29D376F}" type="presParOf" srcId="{D2A1F4B9-D975-4BC1-A691-6B99E2118603}" destId="{2A6A9CF8-A091-4F96-B46F-C1ED14CAFD09}" srcOrd="12" destOrd="0" presId="urn:microsoft.com/office/officeart/2018/2/layout/IconCircleList"/>
    <dgm:cxn modelId="{14167904-D7CE-456F-805A-140B9BF57E24}" type="presParOf" srcId="{2A6A9CF8-A091-4F96-B46F-C1ED14CAFD09}" destId="{7AF90E8B-100B-488A-928D-50E86663526A}" srcOrd="0" destOrd="0" presId="urn:microsoft.com/office/officeart/2018/2/layout/IconCircleList"/>
    <dgm:cxn modelId="{58205F7B-53BF-4575-8DBE-CB5F1AABB5F2}" type="presParOf" srcId="{2A6A9CF8-A091-4F96-B46F-C1ED14CAFD09}" destId="{30017E5D-8B45-4C82-9DCB-3C1BE1928804}" srcOrd="1" destOrd="0" presId="urn:microsoft.com/office/officeart/2018/2/layout/IconCircleList"/>
    <dgm:cxn modelId="{598121B9-730A-4191-8EB4-484981168162}" type="presParOf" srcId="{2A6A9CF8-A091-4F96-B46F-C1ED14CAFD09}" destId="{5360AFC3-B117-4F6F-AC63-0F30983CE25C}" srcOrd="2" destOrd="0" presId="urn:microsoft.com/office/officeart/2018/2/layout/IconCircleList"/>
    <dgm:cxn modelId="{4BC8174E-271C-468C-B8E9-189225943E2A}" type="presParOf" srcId="{2A6A9CF8-A091-4F96-B46F-C1ED14CAFD09}" destId="{638FF397-0902-4B5D-90D7-99726AC911B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C940C-579D-4410-829F-91D581D5990C}">
      <dsp:nvSpPr>
        <dsp:cNvPr id="0" name=""/>
        <dsp:cNvSpPr/>
      </dsp:nvSpPr>
      <dsp:spPr>
        <a:xfrm>
          <a:off x="1283" y="306119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DCE6F-550D-41BC-9E8B-9C147D955E3A}">
      <dsp:nvSpPr>
        <dsp:cNvPr id="0" name=""/>
        <dsp:cNvSpPr/>
      </dsp:nvSpPr>
      <dsp:spPr>
        <a:xfrm>
          <a:off x="501904" y="78170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What interests you most about teaching and learning?</a:t>
          </a:r>
        </a:p>
      </dsp:txBody>
      <dsp:txXfrm>
        <a:off x="585701" y="865506"/>
        <a:ext cx="4337991" cy="2693452"/>
      </dsp:txXfrm>
    </dsp:sp>
    <dsp:sp modelId="{9B6B2E91-BAD6-42AD-B25A-8F3A9CBFA56E}">
      <dsp:nvSpPr>
        <dsp:cNvPr id="0" name=""/>
        <dsp:cNvSpPr/>
      </dsp:nvSpPr>
      <dsp:spPr>
        <a:xfrm>
          <a:off x="5508110" y="306119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84611-4D60-46B6-89B0-850A4E082AD4}">
      <dsp:nvSpPr>
        <dsp:cNvPr id="0" name=""/>
        <dsp:cNvSpPr/>
      </dsp:nvSpPr>
      <dsp:spPr>
        <a:xfrm>
          <a:off x="6008730" y="781709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What aspect of learning are you most curious about?</a:t>
          </a:r>
        </a:p>
      </dsp:txBody>
      <dsp:txXfrm>
        <a:off x="6092527" y="865506"/>
        <a:ext cx="4337991" cy="2693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D3A26-66E8-4197-BF9E-02A613209673}">
      <dsp:nvSpPr>
        <dsp:cNvPr id="0" name=""/>
        <dsp:cNvSpPr/>
      </dsp:nvSpPr>
      <dsp:spPr>
        <a:xfrm>
          <a:off x="0" y="230485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Inspired by curiosity</a:t>
          </a:r>
        </a:p>
      </dsp:txBody>
      <dsp:txXfrm>
        <a:off x="0" y="230485"/>
        <a:ext cx="1611808" cy="967085"/>
      </dsp:txXfrm>
    </dsp:sp>
    <dsp:sp modelId="{586F6C5C-8E43-485D-BB83-9A10B03D93DA}">
      <dsp:nvSpPr>
        <dsp:cNvPr id="0" name=""/>
        <dsp:cNvSpPr/>
      </dsp:nvSpPr>
      <dsp:spPr>
        <a:xfrm>
          <a:off x="1772989" y="230485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Informed by research </a:t>
          </a:r>
        </a:p>
      </dsp:txBody>
      <dsp:txXfrm>
        <a:off x="1772989" y="230485"/>
        <a:ext cx="1611808" cy="967085"/>
      </dsp:txXfrm>
    </dsp:sp>
    <dsp:sp modelId="{B7BBB60C-46D3-4D75-A4F4-36C6960C07F1}">
      <dsp:nvSpPr>
        <dsp:cNvPr id="0" name=""/>
        <dsp:cNvSpPr/>
      </dsp:nvSpPr>
      <dsp:spPr>
        <a:xfrm>
          <a:off x="3545978" y="230485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Evidence-based </a:t>
          </a:r>
        </a:p>
      </dsp:txBody>
      <dsp:txXfrm>
        <a:off x="3545978" y="230485"/>
        <a:ext cx="1611808" cy="967085"/>
      </dsp:txXfrm>
    </dsp:sp>
    <dsp:sp modelId="{94364613-6667-41FC-82F9-AFF973A54544}">
      <dsp:nvSpPr>
        <dsp:cNvPr id="0" name=""/>
        <dsp:cNvSpPr/>
      </dsp:nvSpPr>
      <dsp:spPr>
        <a:xfrm>
          <a:off x="0" y="1358751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Organized </a:t>
          </a:r>
        </a:p>
      </dsp:txBody>
      <dsp:txXfrm>
        <a:off x="0" y="1358751"/>
        <a:ext cx="1611808" cy="967085"/>
      </dsp:txXfrm>
    </dsp:sp>
    <dsp:sp modelId="{B383534B-7561-4EC1-BB0D-D8ECF905E003}">
      <dsp:nvSpPr>
        <dsp:cNvPr id="0" name=""/>
        <dsp:cNvSpPr/>
      </dsp:nvSpPr>
      <dsp:spPr>
        <a:xfrm>
          <a:off x="1772989" y="1358751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Systematic</a:t>
          </a:r>
        </a:p>
      </dsp:txBody>
      <dsp:txXfrm>
        <a:off x="1772989" y="1358751"/>
        <a:ext cx="1611808" cy="967085"/>
      </dsp:txXfrm>
    </dsp:sp>
    <dsp:sp modelId="{37BB5141-CC90-4D5F-BC1F-759284E3BCDF}">
      <dsp:nvSpPr>
        <dsp:cNvPr id="0" name=""/>
        <dsp:cNvSpPr/>
      </dsp:nvSpPr>
      <dsp:spPr>
        <a:xfrm>
          <a:off x="3545978" y="1358751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Analytical</a:t>
          </a:r>
        </a:p>
      </dsp:txBody>
      <dsp:txXfrm>
        <a:off x="3545978" y="1358751"/>
        <a:ext cx="1611808" cy="967085"/>
      </dsp:txXfrm>
    </dsp:sp>
    <dsp:sp modelId="{F0D2A1E2-66B0-4185-8D24-81A5A57E0E70}">
      <dsp:nvSpPr>
        <dsp:cNvPr id="0" name=""/>
        <dsp:cNvSpPr/>
      </dsp:nvSpPr>
      <dsp:spPr>
        <a:xfrm>
          <a:off x="0" y="2487017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Critically reflective</a:t>
          </a:r>
        </a:p>
      </dsp:txBody>
      <dsp:txXfrm>
        <a:off x="0" y="2487017"/>
        <a:ext cx="1611808" cy="967085"/>
      </dsp:txXfrm>
    </dsp:sp>
    <dsp:sp modelId="{09A4C41F-5EF8-49B2-8948-BDA34F93C887}">
      <dsp:nvSpPr>
        <dsp:cNvPr id="0" name=""/>
        <dsp:cNvSpPr/>
      </dsp:nvSpPr>
      <dsp:spPr>
        <a:xfrm>
          <a:off x="1772989" y="2487017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Transformative to our teaching</a:t>
          </a:r>
        </a:p>
      </dsp:txBody>
      <dsp:txXfrm>
        <a:off x="1772989" y="2487017"/>
        <a:ext cx="1611808" cy="967085"/>
      </dsp:txXfrm>
    </dsp:sp>
    <dsp:sp modelId="{54C0CF38-5CEA-48A4-BD8F-7621BE2335D8}">
      <dsp:nvSpPr>
        <dsp:cNvPr id="0" name=""/>
        <dsp:cNvSpPr/>
      </dsp:nvSpPr>
      <dsp:spPr>
        <a:xfrm>
          <a:off x="3545978" y="2487017"/>
          <a:ext cx="1611808" cy="967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Transformational to learning</a:t>
          </a:r>
        </a:p>
      </dsp:txBody>
      <dsp:txXfrm>
        <a:off x="3545978" y="2487017"/>
        <a:ext cx="1611808" cy="967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9089E-B4BA-4024-B749-CF8B3E0FD637}">
      <dsp:nvSpPr>
        <dsp:cNvPr id="0" name=""/>
        <dsp:cNvSpPr/>
      </dsp:nvSpPr>
      <dsp:spPr>
        <a:xfrm>
          <a:off x="504309" y="66927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85851-DC69-41FC-8CC0-6DE9175BAB13}">
      <dsp:nvSpPr>
        <dsp:cNvPr id="0" name=""/>
        <dsp:cNvSpPr/>
      </dsp:nvSpPr>
      <dsp:spPr>
        <a:xfrm>
          <a:off x="677378" y="239995"/>
          <a:ext cx="477998" cy="4779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1CAFF-8E48-4904-8B9B-5E231AB19793}">
      <dsp:nvSpPr>
        <dsp:cNvPr id="0" name=""/>
        <dsp:cNvSpPr/>
      </dsp:nvSpPr>
      <dsp:spPr>
        <a:xfrm>
          <a:off x="1505044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Generate an idea</a:t>
          </a:r>
        </a:p>
      </dsp:txBody>
      <dsp:txXfrm>
        <a:off x="1505044" y="66927"/>
        <a:ext cx="1942602" cy="824134"/>
      </dsp:txXfrm>
    </dsp:sp>
    <dsp:sp modelId="{DCAF9EDA-B8FC-4DD0-8CEB-C36B601DEF10}">
      <dsp:nvSpPr>
        <dsp:cNvPr id="0" name=""/>
        <dsp:cNvSpPr/>
      </dsp:nvSpPr>
      <dsp:spPr>
        <a:xfrm>
          <a:off x="3786131" y="66927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532CD-1BBB-4410-BA53-88D9532DBBB5}">
      <dsp:nvSpPr>
        <dsp:cNvPr id="0" name=""/>
        <dsp:cNvSpPr/>
      </dsp:nvSpPr>
      <dsp:spPr>
        <a:xfrm>
          <a:off x="3959199" y="239995"/>
          <a:ext cx="477998" cy="4779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A6735-75C9-4155-9AA5-B629E69139FB}">
      <dsp:nvSpPr>
        <dsp:cNvPr id="0" name=""/>
        <dsp:cNvSpPr/>
      </dsp:nvSpPr>
      <dsp:spPr>
        <a:xfrm>
          <a:off x="4786866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Review the literature</a:t>
          </a:r>
        </a:p>
      </dsp:txBody>
      <dsp:txXfrm>
        <a:off x="4786866" y="66927"/>
        <a:ext cx="1942602" cy="824134"/>
      </dsp:txXfrm>
    </dsp:sp>
    <dsp:sp modelId="{7D89C383-F6B5-4748-B05B-ADDF17990FE4}">
      <dsp:nvSpPr>
        <dsp:cNvPr id="0" name=""/>
        <dsp:cNvSpPr/>
      </dsp:nvSpPr>
      <dsp:spPr>
        <a:xfrm>
          <a:off x="7067952" y="66927"/>
          <a:ext cx="824134" cy="824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B8286-3008-4B1A-9952-EFA8BAE7D9C5}">
      <dsp:nvSpPr>
        <dsp:cNvPr id="0" name=""/>
        <dsp:cNvSpPr/>
      </dsp:nvSpPr>
      <dsp:spPr>
        <a:xfrm>
          <a:off x="7241020" y="239995"/>
          <a:ext cx="477998" cy="4779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DA70F9-9992-4BA9-9E4F-ED1E48385756}">
      <dsp:nvSpPr>
        <dsp:cNvPr id="0" name=""/>
        <dsp:cNvSpPr/>
      </dsp:nvSpPr>
      <dsp:spPr>
        <a:xfrm>
          <a:off x="8068687" y="66927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Design a study</a:t>
          </a:r>
        </a:p>
      </dsp:txBody>
      <dsp:txXfrm>
        <a:off x="8068687" y="66927"/>
        <a:ext cx="1942602" cy="824134"/>
      </dsp:txXfrm>
    </dsp:sp>
    <dsp:sp modelId="{1577D130-0E76-4B11-8B06-3CF528DAAFA1}">
      <dsp:nvSpPr>
        <dsp:cNvPr id="0" name=""/>
        <dsp:cNvSpPr/>
      </dsp:nvSpPr>
      <dsp:spPr>
        <a:xfrm>
          <a:off x="504309" y="1562370"/>
          <a:ext cx="824134" cy="8241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5CD9-2529-41CB-99DE-D70C482A35C0}">
      <dsp:nvSpPr>
        <dsp:cNvPr id="0" name=""/>
        <dsp:cNvSpPr/>
      </dsp:nvSpPr>
      <dsp:spPr>
        <a:xfrm>
          <a:off x="677378" y="1735438"/>
          <a:ext cx="477998" cy="4779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34BE4-6BF6-4DB7-9145-11756552DBFE}">
      <dsp:nvSpPr>
        <dsp:cNvPr id="0" name=""/>
        <dsp:cNvSpPr/>
      </dsp:nvSpPr>
      <dsp:spPr>
        <a:xfrm>
          <a:off x="1505044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Launch it</a:t>
          </a:r>
        </a:p>
      </dsp:txBody>
      <dsp:txXfrm>
        <a:off x="1505044" y="1562370"/>
        <a:ext cx="1942602" cy="824134"/>
      </dsp:txXfrm>
    </dsp:sp>
    <dsp:sp modelId="{CF8AE039-9B53-445D-ADA4-ACAE446669C1}">
      <dsp:nvSpPr>
        <dsp:cNvPr id="0" name=""/>
        <dsp:cNvSpPr/>
      </dsp:nvSpPr>
      <dsp:spPr>
        <a:xfrm>
          <a:off x="3786131" y="1562370"/>
          <a:ext cx="824134" cy="82413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23C8F-26AC-460B-B29E-D354B699C8F1}">
      <dsp:nvSpPr>
        <dsp:cNvPr id="0" name=""/>
        <dsp:cNvSpPr/>
      </dsp:nvSpPr>
      <dsp:spPr>
        <a:xfrm>
          <a:off x="3959199" y="1735438"/>
          <a:ext cx="477998" cy="47799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3F09FD-E893-4A4C-BFFE-8881C3BE432A}">
      <dsp:nvSpPr>
        <dsp:cNvPr id="0" name=""/>
        <dsp:cNvSpPr/>
      </dsp:nvSpPr>
      <dsp:spPr>
        <a:xfrm>
          <a:off x="4786866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Collect data</a:t>
          </a:r>
        </a:p>
      </dsp:txBody>
      <dsp:txXfrm>
        <a:off x="4786866" y="1562370"/>
        <a:ext cx="1942602" cy="824134"/>
      </dsp:txXfrm>
    </dsp:sp>
    <dsp:sp modelId="{A6C4A41B-E5CC-4C0C-AEF2-D41694D6E907}">
      <dsp:nvSpPr>
        <dsp:cNvPr id="0" name=""/>
        <dsp:cNvSpPr/>
      </dsp:nvSpPr>
      <dsp:spPr>
        <a:xfrm>
          <a:off x="7067952" y="1562370"/>
          <a:ext cx="824134" cy="8241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0E3E5-5354-47EC-B48E-FE17ACEF30F9}">
      <dsp:nvSpPr>
        <dsp:cNvPr id="0" name=""/>
        <dsp:cNvSpPr/>
      </dsp:nvSpPr>
      <dsp:spPr>
        <a:xfrm>
          <a:off x="7241020" y="1735438"/>
          <a:ext cx="477998" cy="47799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E1D8-73E9-40D9-87C9-3BCD02C04B9D}">
      <dsp:nvSpPr>
        <dsp:cNvPr id="0" name=""/>
        <dsp:cNvSpPr/>
      </dsp:nvSpPr>
      <dsp:spPr>
        <a:xfrm>
          <a:off x="8068687" y="1562370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Analyze data</a:t>
          </a:r>
        </a:p>
      </dsp:txBody>
      <dsp:txXfrm>
        <a:off x="8068687" y="1562370"/>
        <a:ext cx="1942602" cy="824134"/>
      </dsp:txXfrm>
    </dsp:sp>
    <dsp:sp modelId="{7AF90E8B-100B-488A-928D-50E86663526A}">
      <dsp:nvSpPr>
        <dsp:cNvPr id="0" name=""/>
        <dsp:cNvSpPr/>
      </dsp:nvSpPr>
      <dsp:spPr>
        <a:xfrm>
          <a:off x="504309" y="3057814"/>
          <a:ext cx="824134" cy="824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17E5D-8B45-4C82-9DCB-3C1BE1928804}">
      <dsp:nvSpPr>
        <dsp:cNvPr id="0" name=""/>
        <dsp:cNvSpPr/>
      </dsp:nvSpPr>
      <dsp:spPr>
        <a:xfrm>
          <a:off x="677378" y="3230882"/>
          <a:ext cx="477998" cy="47799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FF397-0902-4B5D-90D7-99726AC911BF}">
      <dsp:nvSpPr>
        <dsp:cNvPr id="0" name=""/>
        <dsp:cNvSpPr/>
      </dsp:nvSpPr>
      <dsp:spPr>
        <a:xfrm>
          <a:off x="1505044" y="3057814"/>
          <a:ext cx="1942602" cy="82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Reflect </a:t>
          </a:r>
        </a:p>
      </dsp:txBody>
      <dsp:txXfrm>
        <a:off x="1505044" y="3057814"/>
        <a:ext cx="1942602" cy="824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35EF-7F14-F367-C901-01A8FD98E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06794-7231-06C6-A670-6C83A5D58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BED03-61A2-FAAA-5D3E-09E1B292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2F81C-C7DD-CA12-EEB9-FE6C0776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1EAE6-1DB4-6857-9A60-FE5A0913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3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2CFD-9681-40C7-B23C-48695155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D369E-D560-149E-2ABB-7017FF2CF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48619-1BD3-4997-96DD-455B3569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61953-F020-6CFD-0E47-8EA602703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D77BC-A54E-7F97-8217-DE4868B8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8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A26B26-9390-1B09-A909-ABC195367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00101-2E36-9267-82E6-56BB81FAA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3936F-9FB8-44C5-B9FA-335DE7AB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FAB3-9791-C224-17A9-4099FBB4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305C-9CBA-2D87-A299-3C093573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2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920C-603F-1D9C-FD3E-85407D9E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144D0-0DE5-2D2E-AAAB-02E40F013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14EB0-8284-C508-CBD6-8014E7F0A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DB113-C54F-B8AE-507E-13F4DA40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25E9E-5FA5-D8F7-F03A-115792C3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0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F2FFC-F1FA-786B-32BE-CA919347F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6A3E2-2697-74A6-9959-954BC19B8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259EF-AABC-13FB-43DB-C394127BF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610D8-17BE-85E4-0291-DCE4846AF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7176A-B0F9-50EC-3D66-D39EDF648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2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5941F-6547-DDD5-8D49-A4D74300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D5B8-C422-9AB6-07C1-BA4CCBDE5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0E629-7DA1-88A1-BA09-F82977652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0594F-E0D9-D250-8AEB-4215ED70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B5F7F-D58A-B40D-A19A-43709612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9B84C-D097-CCC5-818B-97CCBDCF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F004-F864-A945-CFA0-6517ED14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9F867-75C7-6865-C2E7-F3B6951C1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51A5E-9E0C-023E-B5A2-D7BC037E1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0334F-EF09-EA40-2375-87EA4F6A4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40E812-A6D8-48EE-3862-45DF9F0D1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9CA4D-FCD5-B76C-B4E0-15365F9C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DB75C-D159-B703-CAD9-5894DCDC7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40B1E-7F33-3C04-70D2-7854AEB0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8896-05B5-DDBE-45FB-EE5FFCA0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42858D-CA1E-C47E-EC3A-C3A3DEBA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FDD43-0E9D-5816-F2AC-A0D0D07C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66292-2E90-D179-296F-D7B4AEA5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9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66DD2-28DB-5AC5-B321-1F1D6FE7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C13E2-7979-2671-343B-2081F53F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53433-4E7A-C7B5-CCAF-3478B0CA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6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7930-2B46-787A-6472-E1583481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E7AB9-7EAB-6F0A-9774-9C396E4AA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BABE-2448-5D0F-9137-EF3E9E283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D614E-9C47-D1FD-1534-136CD24E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98A6C-AC22-FA4E-5A03-17733B9A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E5132-B718-A5B2-B5B7-30EEBFFB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B38D3-57AB-F7CC-51B3-F71F2E4D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D47888-7439-6379-52B7-2214AD935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6860C-842A-2606-EEC8-8336B5F30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80803-C474-5AFE-CBE7-0DE02B06A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AE3F40-A110-2A77-B288-24C0F47F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E2404-358C-C029-38D4-16737A01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B15F1-B6BB-CA2F-9F97-4EC2DD5F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24E19-7066-5D0F-A12D-EE991446D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2ED11-8B46-6722-DDCE-8E255E759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937A-603F-46C3-9E29-025140F56BC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AFC64-10BA-8126-1E09-1F6408966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89E80-FF8D-4734-5105-7AC71E909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14FD9-3A31-41C4-8D68-97612E005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pages.uidaho.edu/cetl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rtl.net/about/core_ideas/learning_through_diversit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rtl.net/about/core_ideas/learning_communities" TargetMode="External"/><Relationship Id="rId4" Type="http://schemas.openxmlformats.org/officeDocument/2006/relationships/hyperlink" Target="https://www.cirtl.net/about/core_ideas/teaching_as_researc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D8201-877B-DD20-AA0C-3D79E72B5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611" r="28526"/>
          <a:stretch/>
        </p:blipFill>
        <p:spPr>
          <a:xfrm>
            <a:off x="4283902" y="10"/>
            <a:ext cx="7908098" cy="68579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EC368-2951-94CB-117D-CC48355F2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663" y="1115219"/>
            <a:ext cx="7738681" cy="2387600"/>
          </a:xfrm>
        </p:spPr>
        <p:txBody>
          <a:bodyPr>
            <a:normAutofit/>
          </a:bodyPr>
          <a:lstStyle/>
          <a:p>
            <a:pPr algn="l"/>
            <a:r>
              <a:rPr lang="en-US" sz="5000" dirty="0">
                <a:solidFill>
                  <a:schemeClr val="bg1"/>
                </a:solidFill>
              </a:rPr>
              <a:t>An Introduction to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Teaching-as-Research (TAR)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561D2-0008-7609-9126-31FAC9E31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3902075"/>
            <a:ext cx="5505449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UI-CIRTL TAR Cohort Session 1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October 18, 2023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</a:rPr>
              <a:t>Brian Smentkowski, PhD</a:t>
            </a:r>
          </a:p>
          <a:p>
            <a:pPr algn="l"/>
            <a:r>
              <a:rPr lang="en-US" sz="2000" i="1" dirty="0">
                <a:solidFill>
                  <a:schemeClr val="bg1"/>
                </a:solidFill>
              </a:rPr>
              <a:t>Professor of Political Science and Founding Director, </a:t>
            </a:r>
            <a:r>
              <a:rPr lang="en-US" sz="2000" i="1" dirty="0">
                <a:hlinkClick r:id="rId3"/>
              </a:rPr>
              <a:t>Center for Excellence in Teaching and Learning</a:t>
            </a:r>
            <a:endParaRPr lang="en-US" sz="2000" i="1" dirty="0"/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8585" y="3681408"/>
            <a:ext cx="1193482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248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25CB1-82F9-CF1C-D566-BFFA6251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Thinking Systematically: A 5 Step Process to TAR</a:t>
            </a:r>
            <a:br>
              <a:rPr lang="en-US" sz="4200" b="1" dirty="0"/>
            </a:br>
            <a:endParaRPr lang="en-US" sz="4200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8F64B3-7054-EB9F-998C-7E2CE0F9EB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430097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30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C052EA-05E2-403D-965E-52D1BFFA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467E1-098D-57CF-F45D-C9D83A174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474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Five More Steps We Will Get Into More Deeply Next Time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C1936B8-2FFB-4F78-8388-B8C282B8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2192000" cy="5166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2732C-2FB6-4E0D-15BE-52278A581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8704" y="1824992"/>
            <a:ext cx="5637275" cy="4783071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1200" b="1" u="sng" dirty="0"/>
              <a:t>Essential Steps</a:t>
            </a:r>
          </a:p>
          <a:p>
            <a:pPr marL="0" indent="0">
              <a:buNone/>
            </a:pPr>
            <a:r>
              <a:rPr lang="en-US" sz="1200" u="sng" dirty="0"/>
              <a:t>Step one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Remain engaged in your discipline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Remain engaged in its scholarship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Think about ways your research can inform what you teach </a:t>
            </a:r>
            <a:r>
              <a:rPr lang="en-US" sz="1200" i="1" dirty="0"/>
              <a:t>and how</a:t>
            </a:r>
            <a:r>
              <a:rPr lang="en-US" sz="1200" dirty="0"/>
              <a:t>, and how your teaching can inform your research</a:t>
            </a:r>
          </a:p>
          <a:p>
            <a:pPr marL="0" indent="0">
              <a:buNone/>
            </a:pPr>
            <a:r>
              <a:rPr lang="en-US" sz="1200" u="sng" dirty="0"/>
              <a:t>Step two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Think about how you can change some aspect of </a:t>
            </a:r>
            <a:r>
              <a:rPr lang="en-US" sz="1200" b="1" dirty="0"/>
              <a:t>your class </a:t>
            </a:r>
            <a:r>
              <a:rPr lang="en-US" sz="1200" dirty="0"/>
              <a:t>and/or </a:t>
            </a:r>
            <a:r>
              <a:rPr lang="en-US" sz="1200" b="1" dirty="0"/>
              <a:t>your teaching </a:t>
            </a:r>
            <a:r>
              <a:rPr lang="en-US" sz="1200" dirty="0"/>
              <a:t>in order to investigate its impact on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Think ahead about where and how you will find evidence of learning gains (Hint: SLOs and assessments)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Think about opportunities you can give your students to provide this evidence</a:t>
            </a:r>
          </a:p>
          <a:p>
            <a:pPr marL="0" indent="0">
              <a:buNone/>
            </a:pPr>
            <a:r>
              <a:rPr lang="en-US" sz="1200" u="sng" dirty="0"/>
              <a:t>Step three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Develop a plan</a:t>
            </a:r>
          </a:p>
          <a:p>
            <a:pPr marL="0" indent="0">
              <a:buNone/>
            </a:pPr>
            <a:r>
              <a:rPr lang="en-US" sz="1200" u="sng" dirty="0"/>
              <a:t>Step four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Implement an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Observe learning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Analyze outcomes</a:t>
            </a:r>
          </a:p>
          <a:p>
            <a:pPr marL="0" indent="0">
              <a:buNone/>
            </a:pPr>
            <a:r>
              <a:rPr lang="en-US" sz="1200" u="sng" dirty="0"/>
              <a:t>Step five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Reflect on your teaching, your students’ feedback, and the feedback of others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Make a change?</a:t>
            </a:r>
          </a:p>
          <a:p>
            <a:endParaRPr lang="en-US" sz="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13422F-BBD8-3899-1C35-B232C47525C6}"/>
              </a:ext>
            </a:extLst>
          </p:cNvPr>
          <p:cNvSpPr txBox="1"/>
          <p:nvPr/>
        </p:nvSpPr>
        <p:spPr>
          <a:xfrm>
            <a:off x="6234683" y="1824992"/>
            <a:ext cx="571957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b="1" u="sng" dirty="0"/>
              <a:t>An Evidence and Assessment Based Approach</a:t>
            </a:r>
          </a:p>
          <a:p>
            <a:pPr marL="0" indent="0">
              <a:buNone/>
            </a:pPr>
            <a:r>
              <a:rPr lang="en-US" sz="1200" i="1" dirty="0"/>
              <a:t>Where do we find the evidence of TAR-based scholarly teaching?</a:t>
            </a:r>
          </a:p>
          <a:p>
            <a:pPr marL="0" indent="0">
              <a:buNone/>
            </a:pPr>
            <a:endParaRPr lang="en-US" sz="1200" u="sng" dirty="0"/>
          </a:p>
          <a:p>
            <a:pPr marL="0" indent="0">
              <a:buNone/>
            </a:pPr>
            <a:r>
              <a:rPr lang="en-US" sz="1200" u="sng" dirty="0"/>
              <a:t>In general, we should see it:</a:t>
            </a: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In the design and delivery of the class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In critical reflection/observation tracking journals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In student and peer observation and evaluation of teaching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u="sng" dirty="0"/>
              <a:t>In particular,  we should see</a:t>
            </a:r>
            <a:r>
              <a:rPr lang="en-US" sz="1200" dirty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A clearly defined question you seek to answer by making a change in your class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1200" dirty="0"/>
              <a:t>A clearly stated innovation/intervention designed to address it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An organized plan for implementing it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Adequate attention before, during, and after the intervention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Appropriately selected methods of implementing, observing, and recording the impact of the intervention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Learning from and responding to the data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sz="1200" u="sng" dirty="0"/>
              <a:t>But don’t</a:t>
            </a:r>
            <a:r>
              <a:rPr lang="en-US" sz="1200" dirty="0"/>
              <a:t>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Turn your class into a laboratory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200" dirty="0"/>
              <a:t>Get so caught up in the details that you forget that the goal is to engage students and enhance learning.</a:t>
            </a:r>
          </a:p>
        </p:txBody>
      </p:sp>
    </p:spTree>
    <p:extLst>
      <p:ext uri="{BB962C8B-B14F-4D97-AF65-F5344CB8AC3E}">
        <p14:creationId xmlns:p14="http://schemas.microsoft.com/office/powerpoint/2010/main" val="4282133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A7AE2-634D-585A-87B6-FF5A5443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Looking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221C2-7E69-29C4-6284-C40A64693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256884"/>
            <a:ext cx="5334197" cy="37698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For next time, please start thinking about: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An aspect of learning you are most curious about,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 small change that can make a big difference, or simply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Something about your class –now or in the future– that you would like to experiment with or change. </a:t>
            </a:r>
          </a:p>
        </p:txBody>
      </p:sp>
      <p:pic>
        <p:nvPicPr>
          <p:cNvPr id="5" name="Picture 4" descr="Black pencil fence with one yellow pencil under a lightbulb">
            <a:extLst>
              <a:ext uri="{FF2B5EF4-FFF2-40B4-BE49-F238E27FC236}">
                <a16:creationId xmlns:a16="http://schemas.microsoft.com/office/drawing/2014/main" id="{8CF0D50C-211B-162E-CEC2-3E8D834B7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6" r="2198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266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9B6F9-18F9-10AB-AB55-B1482DA2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/>
              <a:t>Session 1: Description and Learning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25253-A902-E21F-40F5-022E2671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256"/>
            <a:ext cx="5044440" cy="466344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1600" b="1" i="1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TAR and why does it matter?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1" i="1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Teaching-as-Research (TAR) is an evidence-based approach to reflective teaching and a Core Idea of the CIRTL Network. </a:t>
            </a:r>
          </a:p>
          <a:p>
            <a:pPr marL="571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Essentially, TAR looks at teaching as a research question, which encourages us to think in IF-&gt;THEN terms: “IF I do this ____ (an instructional innovation or technique), THEN I should see ____ (a change in student performance, engagement</a:t>
            </a: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interest, </a:t>
            </a:r>
            <a:r>
              <a:rPr kumimoji="0" lang="en-US" sz="1600" b="0" i="0" u="none" strike="noStrike" kern="1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).” </a:t>
            </a:r>
          </a:p>
          <a:p>
            <a:pPr marL="571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a framework for imagining, implementing, and analyzing the effects of a teaching idea or innovation on student learning. </a:t>
            </a:r>
          </a:p>
          <a:p>
            <a:pPr marL="571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such, it links teaching to learning and provides evidence of instructional impact. 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session, we will cover the basics of TAR and how curiosity and reflection improve teaching and learning.</a:t>
            </a:r>
          </a:p>
          <a:p>
            <a:pPr marL="571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 in this series sets you up for participation in the CIRTL TAR Summer Course.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EF234-881E-1EB9-F2F5-D9193C6F9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9" r="3650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0257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35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1AEC48-A827-4420-AB04-6C0B8CC7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5071221" cy="2129586"/>
          </a:xfrm>
          <a:noFill/>
        </p:spPr>
        <p:txBody>
          <a:bodyPr anchor="t">
            <a:normAutofit/>
          </a:bodyPr>
          <a:lstStyle/>
          <a:p>
            <a:br>
              <a:rPr lang="en-US" sz="4800">
                <a:solidFill>
                  <a:schemeClr val="bg1"/>
                </a:solidFill>
              </a:rPr>
            </a:br>
            <a:r>
              <a:rPr lang="en-US" sz="4800">
                <a:solidFill>
                  <a:schemeClr val="bg1"/>
                </a:solidFill>
              </a:rPr>
              <a:t>CIRTL is…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1E842-EC84-461D-BB98-ED216C421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1" b="6240"/>
          <a:stretch/>
        </p:blipFill>
        <p:spPr>
          <a:xfrm>
            <a:off x="688504" y="617779"/>
            <a:ext cx="10728774" cy="3265248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776904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D068F-7BCD-A7A9-D0AD-FF5A663E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09360"/>
            <a:ext cx="640080" cy="5486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fld id="{476844C5-507C-43BE-9D0B-4A04770A2509}" type="slidenum">
              <a:rPr lang="en-US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10150845" y="4270841"/>
            <a:ext cx="1897885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BE214-9890-4CDA-B6C5-BEEAC916B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5552" y="4018143"/>
            <a:ext cx="7438863" cy="2129599"/>
          </a:xfrm>
          <a:noFill/>
        </p:spPr>
        <p:txBody>
          <a:bodyPr anchor="t">
            <a:normAutofit fontScale="92500"/>
          </a:bodyPr>
          <a:lstStyle/>
          <a:p>
            <a:pPr marL="0" indent="0">
              <a:buNone/>
            </a:pPr>
            <a:r>
              <a:rPr lang="en-US" sz="1400" b="1" i="1">
                <a:solidFill>
                  <a:schemeClr val="bg1"/>
                </a:solidFill>
                <a:latin typeface="+mj-lt"/>
              </a:rPr>
              <a:t>The Center for the Integration of Research, Teaching, and Learning.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+mj-lt"/>
              </a:rPr>
              <a:t>CIRTL was founded in 2003 as a National Science Foundation Center for Learning and Teaching in higher education and seeks to enhance excellence in undergraduate education through development of a national faculty committed to implementing and advancing evidence-based teaching practices for diverse learners. 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+mj-lt"/>
              </a:rPr>
              <a:t>CIRTL uses graduate education as the leverage point to develop a national faculty committed to implementing and advancing effective teaching practices for diverse student audiences as part of successful professional careers. </a:t>
            </a:r>
          </a:p>
          <a:p>
            <a:pPr marL="0" indent="0">
              <a:buNone/>
            </a:pPr>
            <a:r>
              <a:rPr lang="en-US" sz="1400">
                <a:solidFill>
                  <a:schemeClr val="bg1"/>
                </a:solidFill>
                <a:latin typeface="+mj-lt"/>
              </a:rPr>
              <a:t>The goal of CIRTL is to improve the learning of all students at every college and university, and thereby to increase the diversity in STEM (and non-STEM) fields and … literacy.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0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CA27520-11B8-4A83-91BE-2C7A2231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Core Ideas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82A30-558F-40B0-886D-810B249F95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5" b="12434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633CE73-C2D0-4D47-A1F7-169CB1BC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642360"/>
            <a:ext cx="7485413" cy="31241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400" b="1" dirty="0">
                <a:latin typeface="+mj-lt"/>
                <a:hlinkClick r:id="rId3"/>
              </a:rPr>
              <a:t>Learning-through-Diversity</a:t>
            </a:r>
          </a:p>
          <a:p>
            <a:r>
              <a:rPr lang="en-US" sz="1400" dirty="0">
                <a:highlight>
                  <a:srgbClr val="FFFF00"/>
                </a:highlight>
                <a:latin typeface="+mj-lt"/>
              </a:rPr>
              <a:t>Learning-through-diversity capitalizes on the rich array of experiences, backgrounds, and skills among </a:t>
            </a:r>
            <a:r>
              <a:rPr lang="en-US" sz="1400" dirty="0">
                <a:latin typeface="+mj-lt"/>
              </a:rPr>
              <a:t>STEM </a:t>
            </a:r>
            <a:r>
              <a:rPr lang="en-US" sz="1400" dirty="0">
                <a:highlight>
                  <a:srgbClr val="FFFF00"/>
                </a:highlight>
                <a:latin typeface="+mj-lt"/>
              </a:rPr>
              <a:t>undergraduates and graduates-through-faculty to enhance the learning of all</a:t>
            </a:r>
            <a:r>
              <a:rPr lang="en-US" sz="1400" dirty="0">
                <a:latin typeface="+mj-lt"/>
              </a:rPr>
              <a:t>. It recognizes that excellence and diversity are necessarily intertwined</a:t>
            </a:r>
          </a:p>
          <a:p>
            <a:pPr marL="0" indent="0">
              <a:buNone/>
            </a:pPr>
            <a:r>
              <a:rPr lang="en-US" sz="1400" b="1" dirty="0">
                <a:latin typeface="+mj-lt"/>
                <a:hlinkClick r:id="rId4"/>
              </a:rPr>
              <a:t>*Teaching-as-Research*</a:t>
            </a:r>
          </a:p>
          <a:p>
            <a:r>
              <a:rPr lang="en-US" sz="1400" dirty="0">
                <a:highlight>
                  <a:srgbClr val="FFFF00"/>
                </a:highlight>
                <a:latin typeface="+mj-lt"/>
              </a:rPr>
              <a:t>Teaching-as-research is the deliberate, systematic, and reflective use of research methods by </a:t>
            </a:r>
            <a:r>
              <a:rPr lang="en-US" sz="1400" dirty="0">
                <a:latin typeface="+mj-lt"/>
              </a:rPr>
              <a:t>science, technology, engineering, and mathematics (STEM) </a:t>
            </a:r>
            <a:r>
              <a:rPr lang="en-US" sz="1400" dirty="0">
                <a:highlight>
                  <a:srgbClr val="FFFF00"/>
                </a:highlight>
                <a:latin typeface="+mj-lt"/>
              </a:rPr>
              <a:t>instructors to develop and implement teaching practices that advance the learning experiences and outcomes of both students and teachers</a:t>
            </a:r>
          </a:p>
          <a:p>
            <a:pPr marL="0" indent="0">
              <a:buNone/>
            </a:pPr>
            <a:r>
              <a:rPr lang="en-US" sz="1400" b="1" dirty="0">
                <a:latin typeface="+mj-lt"/>
                <a:hlinkClick r:id="rId5"/>
              </a:rPr>
              <a:t>Learning Communities</a:t>
            </a:r>
          </a:p>
          <a:p>
            <a:r>
              <a:rPr lang="en-US" sz="1400" dirty="0">
                <a:latin typeface="+mj-lt"/>
              </a:rPr>
              <a:t>Learning communities bring together groups of people for shared learning, discovery, and generation of knowledge. To achieve common learning goals, a learning community nurtures functional relationship among its members.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D2E76-912F-5E9E-2CA0-97A6B1E5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844C5-507C-43BE-9D0B-4A04770A250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63D7A8-CBB0-FD99-64E7-8AC2D76461B6}"/>
              </a:ext>
            </a:extLst>
          </p:cNvPr>
          <p:cNvSpPr/>
          <p:nvPr/>
        </p:nvSpPr>
        <p:spPr>
          <a:xfrm>
            <a:off x="4225574" y="4625013"/>
            <a:ext cx="7344634" cy="11905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3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FC53C-71C8-0275-C92E-6EAF87AEF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TAR Basics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5DDA4-C5AB-79AF-6311-709730EF3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000" dirty="0"/>
              <a:t>Teaching-as-Research transforms curiosity about learning into a research question that can promote improved learning experiences and environments for diverse learners.</a:t>
            </a:r>
          </a:p>
          <a:p>
            <a:r>
              <a:rPr lang="en-US" sz="2000" dirty="0"/>
              <a:t>While Teaching-as-Research may result in a Scholarship of Teaching and Learning, it is primarily focused on enriching the learning experiences of our students and our own practices. </a:t>
            </a:r>
          </a:p>
          <a:p>
            <a:r>
              <a:rPr lang="en-US" sz="2000" dirty="0"/>
              <a:t>Thusly conceived, TAR is a form of Scholarly Teaching. It is rooted in curiosity, informed by research, applied in practice, and refined through reflection. </a:t>
            </a:r>
          </a:p>
          <a:p>
            <a:r>
              <a:rPr lang="en-US" sz="2000" dirty="0"/>
              <a:t>A broader result is that TAR keeps us curious about learning and innovative in our teaching.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White bulbs with a yellow one standing out">
            <a:extLst>
              <a:ext uri="{FF2B5EF4-FFF2-40B4-BE49-F238E27FC236}">
                <a16:creationId xmlns:a16="http://schemas.microsoft.com/office/drawing/2014/main" id="{6E2F416D-D7DA-6CC6-736D-CA3D489A19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70" r="6515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CA5C8A-1715-AC02-EB6C-C85730A0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76844C5-507C-43BE-9D0B-4A04770A2509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0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11F0D-EEC6-4D00-0C41-A8090A09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Exercise 1: Interests and Curiosities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38A2B5-A0E2-E373-9CDC-497BA0097E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36049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037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2337A5-4BA6-A98B-3442-DBB4B3F3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Distinctions and Potential Progressions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95E55-817F-27E4-90D8-0ACFCA171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/>
              <a:t>TAR is: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BE53B06-95F2-8ED3-501C-801470F075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62578809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36C92D-AF73-F3F4-4AFE-AF25A4A17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u="sng" dirty="0" err="1"/>
              <a:t>SoTL</a:t>
            </a:r>
            <a:r>
              <a:rPr lang="en-US" i="1" u="sng" dirty="0"/>
              <a:t> is: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5DED35-CCA1-1A6A-E1B1-029D76EBA55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“The systematic study of teaching and learning, using established or validated criteria of scholarship, to understand how teaching (beliefs, </a:t>
            </a:r>
            <a:r>
              <a:rPr lang="en-US" sz="1400" dirty="0" err="1"/>
              <a:t>behaviours</a:t>
            </a:r>
            <a:r>
              <a:rPr lang="en-US" sz="1400" dirty="0"/>
              <a:t>, attitudes, and values) can maximize learning, and/or develop a more accurate understanding of learning, </a:t>
            </a:r>
            <a:r>
              <a:rPr lang="en-US" sz="1400" b="1" i="1" dirty="0"/>
              <a:t>resulting in products that are publicly shared for critique and use by an appropriate community.” </a:t>
            </a:r>
            <a:r>
              <a:rPr lang="en-US" sz="1400" dirty="0"/>
              <a:t>(Potter and </a:t>
            </a:r>
            <a:r>
              <a:rPr lang="en-US" sz="1400" dirty="0" err="1"/>
              <a:t>Kustra</a:t>
            </a:r>
            <a:r>
              <a:rPr lang="en-US" sz="1400" dirty="0"/>
              <a:t>, 2011).</a:t>
            </a:r>
          </a:p>
          <a:p>
            <a:r>
              <a:rPr lang="en-US" sz="1400" dirty="0"/>
              <a:t>The major difference is that </a:t>
            </a:r>
            <a:r>
              <a:rPr lang="en-US" sz="1400" dirty="0" err="1"/>
              <a:t>SoTL</a:t>
            </a:r>
            <a:r>
              <a:rPr lang="en-US" sz="1400" dirty="0"/>
              <a:t> emphasizes going public –presenting and publishing-- with one’s findings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C0699B-F17A-4052-74CD-83C7565FE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3499" y="4201066"/>
            <a:ext cx="3755461" cy="2194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B13C2F-A2E9-F7C0-43F7-347D91588D0D}"/>
              </a:ext>
            </a:extLst>
          </p:cNvPr>
          <p:cNvSpPr txBox="1"/>
          <p:nvPr/>
        </p:nvSpPr>
        <p:spPr>
          <a:xfrm>
            <a:off x="836612" y="6189663"/>
            <a:ext cx="516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ighlight>
                  <a:srgbClr val="FFFF00"/>
                </a:highlight>
              </a:rPr>
              <a:t>Scholarly Teaching and TAR are focused on the process of </a:t>
            </a:r>
          </a:p>
          <a:p>
            <a:pPr algn="ctr"/>
            <a:r>
              <a:rPr lang="en-US" sz="1600" dirty="0">
                <a:highlight>
                  <a:srgbClr val="FFFF00"/>
                </a:highlight>
              </a:rPr>
              <a:t>understanding and improving learning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0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7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3D1AD8-A56E-4E69-8D1C-0CB47475DB20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latin typeface="+mj-lt"/>
                <a:ea typeface="+mj-ea"/>
                <a:cs typeface="+mj-cs"/>
              </a:rPr>
              <a:t>Simple and Complex Perspectives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dirty="0">
                <a:latin typeface="+mj-lt"/>
                <a:ea typeface="+mj-ea"/>
                <a:cs typeface="+mj-cs"/>
              </a:rPr>
              <a:t>(Potter &amp; </a:t>
            </a:r>
            <a:r>
              <a:rPr lang="en-US" sz="4600" dirty="0" err="1">
                <a:latin typeface="+mj-lt"/>
                <a:ea typeface="+mj-ea"/>
                <a:cs typeface="+mj-cs"/>
              </a:rPr>
              <a:t>Kustra</a:t>
            </a:r>
            <a:r>
              <a:rPr lang="en-US" sz="4600" dirty="0">
                <a:latin typeface="+mj-lt"/>
                <a:ea typeface="+mj-ea"/>
                <a:cs typeface="+mj-cs"/>
              </a:rPr>
              <a:t>, 2011) 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D34A8-86DD-8CE5-673B-51C982E55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2" y="2642616"/>
            <a:ext cx="4903424" cy="3605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D29501-2809-77E5-1D16-141DC3360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790" y="2642616"/>
            <a:ext cx="4905828" cy="3605784"/>
          </a:xfrm>
          <a:prstGeom prst="rect">
            <a:avLst/>
          </a:prstGeom>
        </p:spPr>
      </p:pic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18E191FB-3332-3CEE-0CC3-379213E3A14A}"/>
              </a:ext>
            </a:extLst>
          </p:cNvPr>
          <p:cNvSpPr/>
          <p:nvPr/>
        </p:nvSpPr>
        <p:spPr>
          <a:xfrm>
            <a:off x="1542288" y="4066032"/>
            <a:ext cx="1426464" cy="1036320"/>
          </a:xfrm>
          <a:prstGeom prst="irregularSeal1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06966-7262-42E2-A4D0-DB0D25B0FF14}"/>
              </a:ext>
            </a:extLst>
          </p:cNvPr>
          <p:cNvSpPr txBox="1"/>
          <p:nvPr/>
        </p:nvSpPr>
        <p:spPr>
          <a:xfrm>
            <a:off x="1987049" y="4399526"/>
            <a:ext cx="536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</a:t>
            </a:r>
          </a:p>
        </p:txBody>
      </p:sp>
    </p:spTree>
    <p:extLst>
      <p:ext uri="{BB962C8B-B14F-4D97-AF65-F5344CB8AC3E}">
        <p14:creationId xmlns:p14="http://schemas.microsoft.com/office/powerpoint/2010/main" val="157567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865B-2E1C-336D-D223-C90C0EC4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Teaching and</a:t>
            </a:r>
            <a:r>
              <a:rPr lang="en-US" i="1" dirty="0"/>
              <a:t> </a:t>
            </a:r>
            <a:r>
              <a:rPr lang="en-US" dirty="0"/>
              <a:t>Learning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C43CF-0000-4FAA-2869-B488DDE47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0792D-DCCE-AA95-B356-19AED9EC05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do you teach?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do you teach?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How</a:t>
            </a:r>
            <a:r>
              <a:rPr lang="en-US" dirty="0"/>
              <a:t>’s that working out?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0AFA82-3F6E-171F-38FE-C4FCE9CB0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D8DA9-349E-45E3-2A06-108EB1B2A78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does learning look like?</a:t>
            </a:r>
          </a:p>
          <a:p>
            <a:r>
              <a:rPr lang="en-US" dirty="0"/>
              <a:t>Is it a process or a product?</a:t>
            </a:r>
          </a:p>
          <a:p>
            <a:r>
              <a:rPr lang="en-US" dirty="0"/>
              <a:t>Is your class structured around clearly identified learning goals? </a:t>
            </a:r>
          </a:p>
          <a:p>
            <a:r>
              <a:rPr lang="en-US" dirty="0"/>
              <a:t>How do you teach to accomplish those goals?</a:t>
            </a:r>
          </a:p>
          <a:p>
            <a:r>
              <a:rPr lang="en-US" dirty="0"/>
              <a:t>How do your activities, assignments, and feedback provide a pathway to accomplishing them?</a:t>
            </a:r>
          </a:p>
          <a:p>
            <a:r>
              <a:rPr lang="en-US" dirty="0"/>
              <a:t>What do you do to support or enhance learning?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B4F99-19C4-EEC2-52DA-692E9D5FCEB2}"/>
              </a:ext>
            </a:extLst>
          </p:cNvPr>
          <p:cNvSpPr txBox="1"/>
          <p:nvPr/>
        </p:nvSpPr>
        <p:spPr>
          <a:xfrm>
            <a:off x="1085088" y="4483608"/>
            <a:ext cx="416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i="1" dirty="0"/>
              <a:t>Is there another way to get at / foster the learning?</a:t>
            </a:r>
          </a:p>
        </p:txBody>
      </p:sp>
    </p:spTree>
    <p:extLst>
      <p:ext uri="{BB962C8B-B14F-4D97-AF65-F5344CB8AC3E}">
        <p14:creationId xmlns:p14="http://schemas.microsoft.com/office/powerpoint/2010/main" val="14026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  <p:bldP spid="4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1186</Words>
  <Application>Microsoft Office PowerPoint</Application>
  <PresentationFormat>Widescreen</PresentationFormat>
  <Paragraphs>123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An Introduction to  Teaching-as-Research (TAR)</vt:lpstr>
      <vt:lpstr>Session 1: Description and Learning Goals</vt:lpstr>
      <vt:lpstr> CIRTL is…</vt:lpstr>
      <vt:lpstr>Core Ideas</vt:lpstr>
      <vt:lpstr>TAR Basics</vt:lpstr>
      <vt:lpstr>Exercise 1: Interests and Curiosities</vt:lpstr>
      <vt:lpstr>Distinctions and Potential Progressions</vt:lpstr>
      <vt:lpstr>PowerPoint Presentation</vt:lpstr>
      <vt:lpstr>Exercise 2: Teaching and Learning</vt:lpstr>
      <vt:lpstr>Thinking Systematically: A 5 Step Process to TAR </vt:lpstr>
      <vt:lpstr>Five More Steps We Will Get Into More Deeply Next Time</vt:lpstr>
      <vt:lpstr>Looking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 Teaching-as-Research (TAR)</dc:title>
  <dc:creator>Smentkowski, Brian (bsmentkowski@uidaho.edu)</dc:creator>
  <cp:lastModifiedBy>Smentkowski, Brian (bsmentkowski@uidaho.edu)</cp:lastModifiedBy>
  <cp:revision>4</cp:revision>
  <dcterms:created xsi:type="dcterms:W3CDTF">2023-10-18T18:50:35Z</dcterms:created>
  <dcterms:modified xsi:type="dcterms:W3CDTF">2023-10-18T22:07:42Z</dcterms:modified>
</cp:coreProperties>
</file>